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70" r:id="rId1"/>
  </p:sldMasterIdLst>
  <p:notesMasterIdLst>
    <p:notesMasterId r:id="rId5"/>
  </p:notesMasterIdLst>
  <p:handoutMasterIdLst>
    <p:handoutMasterId r:id="rId6"/>
  </p:handoutMasterIdLst>
  <p:sldIdLst>
    <p:sldId id="383" r:id="rId2"/>
    <p:sldId id="480" r:id="rId3"/>
    <p:sldId id="256" r:id="rId4"/>
  </p:sldIdLst>
  <p:sldSz cx="9144000" cy="6858000" type="screen4x3"/>
  <p:notesSz cx="6834188" cy="9979025"/>
  <p:defaultTextStyle>
    <a:defPPr>
      <a:defRPr lang="en-AU"/>
    </a:defPPr>
    <a:lvl1pPr algn="l" rtl="0" eaLnBrk="0" fontAlgn="base" hangingPunct="0">
      <a:spcBef>
        <a:spcPct val="0"/>
      </a:spcBef>
      <a:spcAft>
        <a:spcPct val="0"/>
      </a:spcAft>
      <a:defRPr kern="1200">
        <a:solidFill>
          <a:schemeClr val="tx1"/>
        </a:solidFill>
        <a:latin typeface="Times New Roman" charset="0"/>
        <a:ea typeface="ＭＳ Ｐゴシック" charset="-128"/>
        <a:cs typeface="+mn-cs"/>
      </a:defRPr>
    </a:lvl1pPr>
    <a:lvl2pPr marL="457200" algn="l" rtl="0" eaLnBrk="0" fontAlgn="base" hangingPunct="0">
      <a:spcBef>
        <a:spcPct val="0"/>
      </a:spcBef>
      <a:spcAft>
        <a:spcPct val="0"/>
      </a:spcAft>
      <a:defRPr kern="1200">
        <a:solidFill>
          <a:schemeClr val="tx1"/>
        </a:solidFill>
        <a:latin typeface="Times New Roman" charset="0"/>
        <a:ea typeface="ＭＳ Ｐゴシック" charset="-128"/>
        <a:cs typeface="+mn-cs"/>
      </a:defRPr>
    </a:lvl2pPr>
    <a:lvl3pPr marL="914400" algn="l" rtl="0" eaLnBrk="0" fontAlgn="base" hangingPunct="0">
      <a:spcBef>
        <a:spcPct val="0"/>
      </a:spcBef>
      <a:spcAft>
        <a:spcPct val="0"/>
      </a:spcAft>
      <a:defRPr kern="1200">
        <a:solidFill>
          <a:schemeClr val="tx1"/>
        </a:solidFill>
        <a:latin typeface="Times New Roman" charset="0"/>
        <a:ea typeface="ＭＳ Ｐゴシック" charset="-128"/>
        <a:cs typeface="+mn-cs"/>
      </a:defRPr>
    </a:lvl3pPr>
    <a:lvl4pPr marL="1371600" algn="l" rtl="0" eaLnBrk="0" fontAlgn="base" hangingPunct="0">
      <a:spcBef>
        <a:spcPct val="0"/>
      </a:spcBef>
      <a:spcAft>
        <a:spcPct val="0"/>
      </a:spcAft>
      <a:defRPr kern="1200">
        <a:solidFill>
          <a:schemeClr val="tx1"/>
        </a:solidFill>
        <a:latin typeface="Times New Roman" charset="0"/>
        <a:ea typeface="ＭＳ Ｐゴシック" charset="-128"/>
        <a:cs typeface="+mn-cs"/>
      </a:defRPr>
    </a:lvl4pPr>
    <a:lvl5pPr marL="1828800" algn="l" rtl="0" eaLnBrk="0" fontAlgn="base" hangingPunct="0">
      <a:spcBef>
        <a:spcPct val="0"/>
      </a:spcBef>
      <a:spcAft>
        <a:spcPct val="0"/>
      </a:spcAft>
      <a:defRPr kern="1200">
        <a:solidFill>
          <a:schemeClr val="tx1"/>
        </a:solidFill>
        <a:latin typeface="Times New Roman" charset="0"/>
        <a:ea typeface="ＭＳ Ｐゴシック" charset="-128"/>
        <a:cs typeface="+mn-cs"/>
      </a:defRPr>
    </a:lvl5pPr>
    <a:lvl6pPr marL="2286000" algn="l" defTabSz="914400" rtl="0" eaLnBrk="1" latinLnBrk="0" hangingPunct="1">
      <a:defRPr kern="1200">
        <a:solidFill>
          <a:schemeClr val="tx1"/>
        </a:solidFill>
        <a:latin typeface="Times New Roman" charset="0"/>
        <a:ea typeface="ＭＳ Ｐゴシック" charset="-128"/>
        <a:cs typeface="+mn-cs"/>
      </a:defRPr>
    </a:lvl6pPr>
    <a:lvl7pPr marL="2743200" algn="l" defTabSz="914400" rtl="0" eaLnBrk="1" latinLnBrk="0" hangingPunct="1">
      <a:defRPr kern="1200">
        <a:solidFill>
          <a:schemeClr val="tx1"/>
        </a:solidFill>
        <a:latin typeface="Times New Roman" charset="0"/>
        <a:ea typeface="ＭＳ Ｐゴシック" charset="-128"/>
        <a:cs typeface="+mn-cs"/>
      </a:defRPr>
    </a:lvl7pPr>
    <a:lvl8pPr marL="3200400" algn="l" defTabSz="914400" rtl="0" eaLnBrk="1" latinLnBrk="0" hangingPunct="1">
      <a:defRPr kern="1200">
        <a:solidFill>
          <a:schemeClr val="tx1"/>
        </a:solidFill>
        <a:latin typeface="Times New Roman" charset="0"/>
        <a:ea typeface="ＭＳ Ｐゴシック" charset="-128"/>
        <a:cs typeface="+mn-cs"/>
      </a:defRPr>
    </a:lvl8pPr>
    <a:lvl9pPr marL="3657600" algn="l" defTabSz="914400" rtl="0" eaLnBrk="1" latinLnBrk="0" hangingPunct="1">
      <a:defRPr kern="1200">
        <a:solidFill>
          <a:schemeClr val="tx1"/>
        </a:solidFill>
        <a:latin typeface="Times New Roman"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43">
          <p15:clr>
            <a:srgbClr val="A4A3A4"/>
          </p15:clr>
        </p15:guide>
        <p15:guide id="2" pos="2153">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wait Kulkarni" initials="AK" lastIdx="2" clrIdx="0">
    <p:extLst>
      <p:ext uri="{19B8F6BF-5375-455C-9EA6-DF929625EA0E}">
        <p15:presenceInfo xmlns:p15="http://schemas.microsoft.com/office/powerpoint/2012/main" userId="Adwait Kulkarni" providerId="None"/>
      </p:ext>
    </p:extLst>
  </p:cmAuthor>
  <p:cmAuthor id="2" name="Microsoft Office User" initials="MOU" lastIdx="8" clrIdx="1">
    <p:extLst>
      <p:ext uri="{19B8F6BF-5375-455C-9EA6-DF929625EA0E}">
        <p15:presenceInfo xmlns:p15="http://schemas.microsoft.com/office/powerpoint/2012/main" userId="Microsoft Office User" providerId="None"/>
      </p:ext>
    </p:extLst>
  </p:cmAuthor>
  <p:cmAuthor id="3" name="Shanil Wiratunga" initials="SW" lastIdx="21" clrIdx="2">
    <p:extLst>
      <p:ext uri="{19B8F6BF-5375-455C-9EA6-DF929625EA0E}">
        <p15:presenceInfo xmlns:p15="http://schemas.microsoft.com/office/powerpoint/2012/main" userId="Shanil Wiratunga" providerId="None"/>
      </p:ext>
    </p:extLst>
  </p:cmAuthor>
  <p:cmAuthor id="4" name="Shanil Wiratunga" initials="SW [2]" lastIdx="33" clrIdx="3">
    <p:extLst>
      <p:ext uri="{19B8F6BF-5375-455C-9EA6-DF929625EA0E}">
        <p15:presenceInfo xmlns:p15="http://schemas.microsoft.com/office/powerpoint/2012/main" userId="S::shanil.wiratunga@businessanalystspl.onmicrosoft.com::f9f0cb1c-2857-41c3-96c1-a36de9d6b9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4F7C"/>
    <a:srgbClr val="C76EF6"/>
    <a:srgbClr val="ED5936"/>
    <a:srgbClr val="C55711"/>
    <a:srgbClr val="F9AF25"/>
    <a:srgbClr val="F5A440"/>
    <a:srgbClr val="61DD56"/>
    <a:srgbClr val="FFFD78"/>
    <a:srgbClr val="F72E1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82"/>
    <p:restoredTop sz="86236"/>
  </p:normalViewPr>
  <p:slideViewPr>
    <p:cSldViewPr snapToGrid="0">
      <p:cViewPr varScale="1">
        <p:scale>
          <a:sx n="75" d="100"/>
          <a:sy n="75" d="100"/>
        </p:scale>
        <p:origin x="168" y="840"/>
      </p:cViewPr>
      <p:guideLst>
        <p:guide orient="horz" pos="2160"/>
        <p:guide pos="2880"/>
      </p:guideLst>
    </p:cSldViewPr>
  </p:slideViewPr>
  <p:outlineViewPr>
    <p:cViewPr>
      <p:scale>
        <a:sx n="33" d="100"/>
        <a:sy n="33" d="100"/>
      </p:scale>
      <p:origin x="0" y="-5152"/>
    </p:cViewPr>
  </p:outlineViewPr>
  <p:notesTextViewPr>
    <p:cViewPr>
      <p:scale>
        <a:sx n="100" d="100"/>
        <a:sy n="100" d="100"/>
      </p:scale>
      <p:origin x="0" y="0"/>
    </p:cViewPr>
  </p:notesTextViewPr>
  <p:sorterViewPr>
    <p:cViewPr>
      <p:scale>
        <a:sx n="100" d="100"/>
        <a:sy n="100" d="100"/>
      </p:scale>
      <p:origin x="0" y="8008"/>
    </p:cViewPr>
  </p:sorterViewPr>
  <p:notesViewPr>
    <p:cSldViewPr snapToGrid="0">
      <p:cViewPr varScale="1">
        <p:scale>
          <a:sx n="52" d="100"/>
          <a:sy n="52" d="100"/>
        </p:scale>
        <p:origin x="-2574" y="-108"/>
      </p:cViewPr>
      <p:guideLst>
        <p:guide orient="horz" pos="3143"/>
        <p:guide pos="2153"/>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commentAuthors" Target="commentAuthor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handoutMaster" Target="handoutMasters/handoutMaster1.xml"/><Relationship Id="rId11" Type="http://schemas.openxmlformats.org/officeDocument/2006/relationships/tableStyles" Target="tableStyles.xml"/><Relationship Id="rId5" Type="http://schemas.openxmlformats.org/officeDocument/2006/relationships/notesMaster" Target="notesMasters/notesMaster1.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4194" name="Rectangle 2"/>
          <p:cNvSpPr>
            <a:spLocks noGrp="1" noChangeArrowheads="1"/>
          </p:cNvSpPr>
          <p:nvPr>
            <p:ph type="hdr" sz="quarter"/>
          </p:nvPr>
        </p:nvSpPr>
        <p:spPr bwMode="auto">
          <a:xfrm>
            <a:off x="0" y="0"/>
            <a:ext cx="2960688"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ea typeface="+mn-ea"/>
                <a:cs typeface="Arial" charset="0"/>
              </a:defRPr>
            </a:lvl1pPr>
          </a:lstStyle>
          <a:p>
            <a:pPr>
              <a:defRPr/>
            </a:pPr>
            <a:endParaRPr lang="en-US" dirty="0"/>
          </a:p>
        </p:txBody>
      </p:sp>
      <p:sp>
        <p:nvSpPr>
          <p:cNvPr id="264195" name="Rectangle 3"/>
          <p:cNvSpPr>
            <a:spLocks noGrp="1" noChangeArrowheads="1"/>
          </p:cNvSpPr>
          <p:nvPr>
            <p:ph type="dt" sz="quarter" idx="1"/>
          </p:nvPr>
        </p:nvSpPr>
        <p:spPr bwMode="auto">
          <a:xfrm>
            <a:off x="3873500" y="0"/>
            <a:ext cx="2960688"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ea typeface="+mn-ea"/>
                <a:cs typeface="Arial" charset="0"/>
              </a:defRPr>
            </a:lvl1pPr>
          </a:lstStyle>
          <a:p>
            <a:pPr>
              <a:defRPr/>
            </a:pPr>
            <a:endParaRPr lang="en-US" dirty="0"/>
          </a:p>
        </p:txBody>
      </p:sp>
      <p:sp>
        <p:nvSpPr>
          <p:cNvPr id="264196" name="Rectangle 4"/>
          <p:cNvSpPr>
            <a:spLocks noGrp="1" noChangeArrowheads="1"/>
          </p:cNvSpPr>
          <p:nvPr>
            <p:ph type="ftr" sz="quarter" idx="2"/>
          </p:nvPr>
        </p:nvSpPr>
        <p:spPr bwMode="auto">
          <a:xfrm>
            <a:off x="0" y="9480550"/>
            <a:ext cx="2960688"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ea typeface="+mn-ea"/>
                <a:cs typeface="Arial" charset="0"/>
              </a:defRPr>
            </a:lvl1pPr>
          </a:lstStyle>
          <a:p>
            <a:pPr>
              <a:defRPr/>
            </a:pPr>
            <a:endParaRPr lang="en-US" dirty="0"/>
          </a:p>
        </p:txBody>
      </p:sp>
      <p:sp>
        <p:nvSpPr>
          <p:cNvPr id="264197" name="Rectangle 5"/>
          <p:cNvSpPr>
            <a:spLocks noGrp="1" noChangeArrowheads="1"/>
          </p:cNvSpPr>
          <p:nvPr>
            <p:ph type="sldNum" sz="quarter" idx="3"/>
          </p:nvPr>
        </p:nvSpPr>
        <p:spPr bwMode="auto">
          <a:xfrm>
            <a:off x="3873500" y="9480550"/>
            <a:ext cx="2960688"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09C695D-D95A-BD40-B92A-6E1702A54F93}" type="slidenum">
              <a:rPr lang="en-AU" altLang="x-none"/>
              <a:pPr>
                <a:defRPr/>
              </a:pPr>
              <a:t>‹#›</a:t>
            </a:fld>
            <a:endParaRPr lang="en-AU" altLang="x-none"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1906" name="Rectangle 2"/>
          <p:cNvSpPr>
            <a:spLocks noGrp="1" noChangeArrowheads="1"/>
          </p:cNvSpPr>
          <p:nvPr>
            <p:ph type="hdr" sz="quarter"/>
          </p:nvPr>
        </p:nvSpPr>
        <p:spPr bwMode="auto">
          <a:xfrm>
            <a:off x="0" y="0"/>
            <a:ext cx="2960688"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cs typeface="Arial" charset="0"/>
              </a:defRPr>
            </a:lvl1pPr>
          </a:lstStyle>
          <a:p>
            <a:pPr>
              <a:defRPr/>
            </a:pPr>
            <a:endParaRPr lang="en-US" dirty="0"/>
          </a:p>
        </p:txBody>
      </p:sp>
      <p:sp>
        <p:nvSpPr>
          <p:cNvPr id="251907" name="Rectangle 3"/>
          <p:cNvSpPr>
            <a:spLocks noGrp="1" noChangeArrowheads="1"/>
          </p:cNvSpPr>
          <p:nvPr>
            <p:ph type="dt" idx="1"/>
          </p:nvPr>
        </p:nvSpPr>
        <p:spPr bwMode="auto">
          <a:xfrm>
            <a:off x="3871913" y="0"/>
            <a:ext cx="2960687"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cs typeface="Arial" charset="0"/>
              </a:defRPr>
            </a:lvl1pPr>
          </a:lstStyle>
          <a:p>
            <a:pPr>
              <a:defRPr/>
            </a:pPr>
            <a:endParaRPr lang="en-US" dirty="0"/>
          </a:p>
        </p:txBody>
      </p:sp>
      <p:sp>
        <p:nvSpPr>
          <p:cNvPr id="2052" name="Rectangle 4"/>
          <p:cNvSpPr>
            <a:spLocks noGrp="1" noRot="1" noChangeAspect="1" noChangeArrowheads="1" noTextEdit="1"/>
          </p:cNvSpPr>
          <p:nvPr>
            <p:ph type="sldImg" idx="2"/>
          </p:nvPr>
        </p:nvSpPr>
        <p:spPr bwMode="auto">
          <a:xfrm>
            <a:off x="922338" y="747713"/>
            <a:ext cx="4991100" cy="37433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51909" name="Rectangle 5"/>
          <p:cNvSpPr>
            <a:spLocks noGrp="1" noChangeArrowheads="1"/>
          </p:cNvSpPr>
          <p:nvPr>
            <p:ph type="body" sz="quarter" idx="3"/>
          </p:nvPr>
        </p:nvSpPr>
        <p:spPr bwMode="auto">
          <a:xfrm>
            <a:off x="684213" y="4740275"/>
            <a:ext cx="5467350" cy="44910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251910" name="Rectangle 6"/>
          <p:cNvSpPr>
            <a:spLocks noGrp="1" noChangeArrowheads="1"/>
          </p:cNvSpPr>
          <p:nvPr>
            <p:ph type="ftr" sz="quarter" idx="4"/>
          </p:nvPr>
        </p:nvSpPr>
        <p:spPr bwMode="auto">
          <a:xfrm>
            <a:off x="0" y="9478963"/>
            <a:ext cx="2960688"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cs typeface="Arial" charset="0"/>
              </a:defRPr>
            </a:lvl1pPr>
          </a:lstStyle>
          <a:p>
            <a:pPr>
              <a:defRPr/>
            </a:pPr>
            <a:endParaRPr lang="en-US" dirty="0"/>
          </a:p>
        </p:txBody>
      </p:sp>
      <p:sp>
        <p:nvSpPr>
          <p:cNvPr id="251911" name="Rectangle 7"/>
          <p:cNvSpPr>
            <a:spLocks noGrp="1" noChangeArrowheads="1"/>
          </p:cNvSpPr>
          <p:nvPr>
            <p:ph type="sldNum" sz="quarter" idx="5"/>
          </p:nvPr>
        </p:nvSpPr>
        <p:spPr bwMode="auto">
          <a:xfrm>
            <a:off x="3871913" y="9478963"/>
            <a:ext cx="2960687"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01771649-967B-324E-9D34-A66451C8530A}" type="slidenum">
              <a:rPr lang="en-AU" altLang="x-none"/>
              <a:pPr>
                <a:defRPr/>
              </a:pPr>
              <a:t>‹#›</a:t>
            </a:fld>
            <a:endParaRPr lang="en-AU" altLang="x-none"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Slide Image Placeholder 1"/>
          <p:cNvSpPr>
            <a:spLocks noGrp="1" noRot="1" noChangeAspect="1" noTextEdit="1"/>
          </p:cNvSpPr>
          <p:nvPr>
            <p:ph type="sldImg"/>
          </p:nvPr>
        </p:nvSpPr>
        <p:spPr>
          <a:ln/>
        </p:spPr>
      </p:sp>
      <p:sp>
        <p:nvSpPr>
          <p:cNvPr id="51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ea typeface="ＭＳ Ｐゴシック" charset="-128"/>
            </a:endParaRPr>
          </a:p>
        </p:txBody>
      </p:sp>
      <p:sp>
        <p:nvSpPr>
          <p:cNvPr id="51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1D889B4A-F3D3-B247-AEA0-6B8A200F559D}" type="slidenum">
              <a:rPr lang="en-AU" altLang="en-US"/>
              <a:pPr>
                <a:spcBef>
                  <a:spcPct val="0"/>
                </a:spcBef>
              </a:pPr>
              <a:t>1</a:t>
            </a:fld>
            <a:endParaRPr lang="en-AU"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AU" altLang="x-none" sz="1200" kern="0" dirty="0"/>
          </a:p>
        </p:txBody>
      </p:sp>
      <p:sp>
        <p:nvSpPr>
          <p:cNvPr id="4" name="Slide Number Placeholder 3"/>
          <p:cNvSpPr>
            <a:spLocks noGrp="1"/>
          </p:cNvSpPr>
          <p:nvPr>
            <p:ph type="sldNum" sz="quarter" idx="5"/>
          </p:nvPr>
        </p:nvSpPr>
        <p:spPr/>
        <p:txBody>
          <a:bodyPr/>
          <a:lstStyle/>
          <a:p>
            <a:pPr>
              <a:defRPr/>
            </a:pPr>
            <a:fld id="{01771649-967B-324E-9D34-A66451C8530A}" type="slidenum">
              <a:rPr lang="en-AU" altLang="x-none" smtClean="0"/>
              <a:pPr>
                <a:defRPr/>
              </a:pPr>
              <a:t>2</a:t>
            </a:fld>
            <a:endParaRPr lang="en-AU" altLang="x-none" dirty="0"/>
          </a:p>
        </p:txBody>
      </p:sp>
    </p:spTree>
    <p:extLst>
      <p:ext uri="{BB962C8B-B14F-4D97-AF65-F5344CB8AC3E}">
        <p14:creationId xmlns:p14="http://schemas.microsoft.com/office/powerpoint/2010/main" val="1339221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ea typeface="ＭＳ Ｐゴシック" charset="-128"/>
              </a:rPr>
              <a:t>In today’s course we will discuss what business process modelling is, and what are the industry wide standards to model a business processes.</a:t>
            </a:r>
          </a:p>
          <a:p>
            <a:r>
              <a:rPr lang="en-US" altLang="en-US" dirty="0">
                <a:ea typeface="ＭＳ Ｐゴシック" charset="-128"/>
              </a:rPr>
              <a:t>We will go through the following topics.</a:t>
            </a:r>
          </a:p>
          <a:p>
            <a:pPr marL="457200" indent="-457200">
              <a:buFont typeface="+mj-lt"/>
              <a:buAutoNum type="arabicPeriod"/>
            </a:pPr>
            <a:r>
              <a:rPr lang="en-AU" altLang="x-none" dirty="0">
                <a:solidFill>
                  <a:schemeClr val="bg1"/>
                </a:solidFill>
              </a:rPr>
              <a:t>Business process terminology</a:t>
            </a:r>
            <a:br>
              <a:rPr lang="en-AU" altLang="x-none" dirty="0">
                <a:solidFill>
                  <a:schemeClr val="bg1"/>
                </a:solidFill>
              </a:rPr>
            </a:br>
            <a:endParaRPr lang="en-AU" altLang="x-none" dirty="0">
              <a:solidFill>
                <a:schemeClr val="bg1"/>
              </a:solidFill>
            </a:endParaRPr>
          </a:p>
          <a:p>
            <a:pPr marL="457200" indent="-457200">
              <a:buFont typeface="+mj-lt"/>
              <a:buAutoNum type="arabicPeriod"/>
            </a:pPr>
            <a:r>
              <a:rPr lang="en-AU" altLang="x-none" dirty="0">
                <a:solidFill>
                  <a:schemeClr val="bg1"/>
                </a:solidFill>
              </a:rPr>
              <a:t>Approach &amp; obstacles to modelling business processes: What approach should we take to identify the processes within an organization, and how we should go about modelling them. There could be some obstacles to modelling business processes, and how we should tackle them?</a:t>
            </a:r>
          </a:p>
          <a:p>
            <a:pPr marL="457200" indent="-457200">
              <a:buFont typeface="+mj-lt"/>
              <a:buAutoNum type="arabicPeriod"/>
            </a:pPr>
            <a:endParaRPr lang="en-AU" altLang="x-none" dirty="0">
              <a:solidFill>
                <a:schemeClr val="bg1"/>
              </a:solidFill>
            </a:endParaRPr>
          </a:p>
          <a:p>
            <a:pPr marL="457200" indent="-457200">
              <a:buFont typeface="+mj-lt"/>
              <a:buAutoNum type="arabicPeriod"/>
            </a:pPr>
            <a:r>
              <a:rPr lang="en-AU" altLang="x-none" dirty="0">
                <a:solidFill>
                  <a:schemeClr val="bg1"/>
                </a:solidFill>
              </a:rPr>
              <a:t>Process modelling notations: We will go through process modelling notations, objects and symbols.</a:t>
            </a:r>
          </a:p>
          <a:p>
            <a:pPr marL="457200" indent="-457200">
              <a:buFont typeface="+mj-lt"/>
              <a:buAutoNum type="arabicPeriod"/>
            </a:pPr>
            <a:endParaRPr lang="en-AU" altLang="x-none" dirty="0">
              <a:solidFill>
                <a:schemeClr val="bg1"/>
              </a:solidFill>
            </a:endParaRPr>
          </a:p>
          <a:p>
            <a:pPr marL="457200" indent="-457200">
              <a:buFont typeface="+mj-lt"/>
              <a:buAutoNum type="arabicPeriod"/>
            </a:pPr>
            <a:r>
              <a:rPr lang="en-AU" altLang="x-none" dirty="0">
                <a:solidFill>
                  <a:schemeClr val="bg1"/>
                </a:solidFill>
              </a:rPr>
              <a:t>Business Process Model &amp; Notation (BPMN) overview and core elements</a:t>
            </a:r>
          </a:p>
          <a:p>
            <a:pPr marL="457200" indent="-457200">
              <a:buFont typeface="+mj-lt"/>
              <a:buAutoNum type="arabicPeriod"/>
            </a:pPr>
            <a:endParaRPr lang="en-AU" altLang="x-none" dirty="0">
              <a:solidFill>
                <a:schemeClr val="bg1"/>
              </a:solidFill>
            </a:endParaRPr>
          </a:p>
          <a:p>
            <a:pPr marL="457200" indent="-457200">
              <a:buFont typeface="+mj-lt"/>
              <a:buAutoNum type="arabicPeriod"/>
            </a:pPr>
            <a:r>
              <a:rPr lang="en-AU" altLang="x-none" dirty="0">
                <a:solidFill>
                  <a:schemeClr val="bg1"/>
                </a:solidFill>
              </a:rPr>
              <a:t>BPMN artefacts</a:t>
            </a:r>
          </a:p>
          <a:p>
            <a:pPr marL="457200" indent="-457200">
              <a:buFont typeface="+mj-lt"/>
              <a:buAutoNum type="arabicPeriod"/>
            </a:pPr>
            <a:endParaRPr lang="en-AU" altLang="x-none" dirty="0">
              <a:solidFill>
                <a:schemeClr val="bg1"/>
              </a:solidFill>
            </a:endParaRPr>
          </a:p>
          <a:p>
            <a:pPr marL="457200" indent="-457200">
              <a:buFont typeface="+mj-lt"/>
              <a:buAutoNum type="arabicPeriod"/>
            </a:pPr>
            <a:r>
              <a:rPr lang="en-AU" altLang="x-none" dirty="0">
                <a:solidFill>
                  <a:schemeClr val="bg1"/>
                </a:solidFill>
              </a:rPr>
              <a:t>Private versus public processes:</a:t>
            </a:r>
            <a:endParaRPr lang="en-US" altLang="en-US" dirty="0">
              <a:ea typeface="ＭＳ Ｐゴシック" charset="-128"/>
            </a:endParaRPr>
          </a:p>
          <a:p>
            <a:endParaRPr lang="en-AU" dirty="0"/>
          </a:p>
        </p:txBody>
      </p:sp>
      <p:sp>
        <p:nvSpPr>
          <p:cNvPr id="4" name="Slide Number Placeholder 3"/>
          <p:cNvSpPr>
            <a:spLocks noGrp="1"/>
          </p:cNvSpPr>
          <p:nvPr>
            <p:ph type="sldNum" sz="quarter" idx="5"/>
          </p:nvPr>
        </p:nvSpPr>
        <p:spPr/>
        <p:txBody>
          <a:bodyPr/>
          <a:lstStyle/>
          <a:p>
            <a:fld id="{353D796A-FA36-EE42-BF04-70A88C106C1A}" type="slidenum">
              <a:rPr lang="en-AU" smtClean="0"/>
              <a:t>3</a:t>
            </a:fld>
            <a:endParaRPr lang="en-AU" dirty="0"/>
          </a:p>
        </p:txBody>
      </p:sp>
    </p:spTree>
    <p:extLst>
      <p:ext uri="{BB962C8B-B14F-4D97-AF65-F5344CB8AC3E}">
        <p14:creationId xmlns:p14="http://schemas.microsoft.com/office/powerpoint/2010/main" val="2882138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174F7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109668" cy="1044000"/>
          </a:xfrm>
        </p:spPr>
        <p:txBody>
          <a:bodyPr/>
          <a:lstStyle>
            <a:lvl1pPr>
              <a:defRPr>
                <a:solidFill>
                  <a:schemeClr val="bg1"/>
                </a:solidFill>
              </a:defRPr>
            </a:lvl1pPr>
          </a:lstStyle>
          <a:p>
            <a:r>
              <a:rPr lang="en-US" dirty="0"/>
              <a:t>Click to edit Master title style</a:t>
            </a:r>
            <a:endParaRPr lang="en-AU" dirty="0"/>
          </a:p>
        </p:txBody>
      </p:sp>
      <p:sp>
        <p:nvSpPr>
          <p:cNvPr id="3" name="Content Placeholder 2"/>
          <p:cNvSpPr>
            <a:spLocks noGrp="1"/>
          </p:cNvSpPr>
          <p:nvPr>
            <p:ph idx="1"/>
          </p:nvPr>
        </p:nvSpPr>
        <p:spPr>
          <a:xfrm>
            <a:off x="648000" y="1656000"/>
            <a:ext cx="7920000" cy="4392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94188987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3789054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7A172-EA5D-D44B-AB3C-74342163BDF3}"/>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AU"/>
          </a:p>
        </p:txBody>
      </p:sp>
      <p:sp>
        <p:nvSpPr>
          <p:cNvPr id="3" name="Subtitle 2">
            <a:extLst>
              <a:ext uri="{FF2B5EF4-FFF2-40B4-BE49-F238E27FC236}">
                <a16:creationId xmlns:a16="http://schemas.microsoft.com/office/drawing/2014/main" id="{46224DE5-0336-1645-B527-60FBC598D2A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2ADC094A-5EF0-7343-AEF4-3B85A05604C3}"/>
              </a:ext>
            </a:extLst>
          </p:cNvPr>
          <p:cNvSpPr>
            <a:spLocks noGrp="1"/>
          </p:cNvSpPr>
          <p:nvPr>
            <p:ph type="dt" sz="half" idx="10"/>
          </p:nvPr>
        </p:nvSpPr>
        <p:spPr/>
        <p:txBody>
          <a:bodyPr/>
          <a:lstStyle/>
          <a:p>
            <a:fld id="{3F047FA0-100F-4349-9011-9D5ADB00BF15}" type="datetimeFigureOut">
              <a:rPr lang="en-AU" smtClean="0"/>
              <a:t>24/7/19</a:t>
            </a:fld>
            <a:endParaRPr lang="en-AU" dirty="0"/>
          </a:p>
        </p:txBody>
      </p:sp>
      <p:sp>
        <p:nvSpPr>
          <p:cNvPr id="5" name="Footer Placeholder 4">
            <a:extLst>
              <a:ext uri="{FF2B5EF4-FFF2-40B4-BE49-F238E27FC236}">
                <a16:creationId xmlns:a16="http://schemas.microsoft.com/office/drawing/2014/main" id="{0C4D186F-6EFC-D743-85A6-EC322E2FF655}"/>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54F73501-C7DF-8F4C-8C55-DD9B3F6F984B}"/>
              </a:ext>
            </a:extLst>
          </p:cNvPr>
          <p:cNvSpPr>
            <a:spLocks noGrp="1"/>
          </p:cNvSpPr>
          <p:nvPr>
            <p:ph type="sldNum" sz="quarter" idx="12"/>
          </p:nvPr>
        </p:nvSpPr>
        <p:spPr/>
        <p:txBody>
          <a:bodyPr/>
          <a:lstStyle/>
          <a:p>
            <a:fld id="{49042EEA-140B-6647-88F2-1B170BFC38D1}" type="slidenum">
              <a:rPr lang="en-AU" smtClean="0"/>
              <a:t>‹#›</a:t>
            </a:fld>
            <a:endParaRPr lang="en-AU" dirty="0"/>
          </a:p>
        </p:txBody>
      </p:sp>
    </p:spTree>
    <p:extLst>
      <p:ext uri="{BB962C8B-B14F-4D97-AF65-F5344CB8AC3E}">
        <p14:creationId xmlns:p14="http://schemas.microsoft.com/office/powerpoint/2010/main" val="2737317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AU"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124109986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65668370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endParaRPr lang="en-AU"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96463523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127025940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491862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4245987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endParaRPr lang="en-AU"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6838781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28323413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74F7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3400" y="0"/>
            <a:ext cx="8229600" cy="10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x-none" dirty="0"/>
              <a:t>Click to edit Master title style</a:t>
            </a:r>
            <a:endParaRPr lang="en-AU" altLang="x-none" dirty="0"/>
          </a:p>
        </p:txBody>
      </p:sp>
      <p:sp>
        <p:nvSpPr>
          <p:cNvPr id="1027" name="Rectangle 3"/>
          <p:cNvSpPr>
            <a:spLocks noGrp="1" noChangeArrowheads="1"/>
          </p:cNvSpPr>
          <p:nvPr>
            <p:ph type="body" idx="1"/>
          </p:nvPr>
        </p:nvSpPr>
        <p:spPr bwMode="auto">
          <a:xfrm>
            <a:off x="533400" y="1828800"/>
            <a:ext cx="8229600"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x-none" dirty="0"/>
              <a:t>Click to edit Master text styles</a:t>
            </a:r>
          </a:p>
          <a:p>
            <a:pPr lvl="1"/>
            <a:r>
              <a:rPr lang="en-US" altLang="x-none" dirty="0"/>
              <a:t>Second level</a:t>
            </a:r>
          </a:p>
          <a:p>
            <a:pPr lvl="2"/>
            <a:r>
              <a:rPr lang="en-US" altLang="x-none" dirty="0"/>
              <a:t>Third level</a:t>
            </a:r>
          </a:p>
          <a:p>
            <a:pPr lvl="3"/>
            <a:r>
              <a:rPr lang="en-US" altLang="x-none" dirty="0"/>
              <a:t>Fourth level</a:t>
            </a:r>
          </a:p>
          <a:p>
            <a:pPr lvl="4"/>
            <a:r>
              <a:rPr lang="en-US" altLang="x-none" dirty="0"/>
              <a:t>Fifth level</a:t>
            </a:r>
            <a:endParaRPr lang="en-AU" altLang="x-none" dirty="0"/>
          </a:p>
        </p:txBody>
      </p:sp>
      <p:sp>
        <p:nvSpPr>
          <p:cNvPr id="14" name="TextBox 9"/>
          <p:cNvSpPr txBox="1">
            <a:spLocks noChangeArrowheads="1"/>
          </p:cNvSpPr>
          <p:nvPr userDrawn="1"/>
        </p:nvSpPr>
        <p:spPr bwMode="auto">
          <a:xfrm>
            <a:off x="4084363" y="6432550"/>
            <a:ext cx="4391025" cy="369888"/>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dist" eaLnBrk="1" hangingPunct="1">
              <a:defRPr/>
            </a:pPr>
            <a:r>
              <a:rPr lang="en-AU" altLang="en-US" sz="900" dirty="0">
                <a:solidFill>
                  <a:schemeClr val="bg1"/>
                </a:solidFill>
                <a:latin typeface="Arial" charset="0"/>
              </a:rPr>
              <a:t>| Improve | Innovate | Digitise</a:t>
            </a:r>
            <a:r>
              <a:rPr lang="en-US" altLang="en-US" sz="900" dirty="0">
                <a:solidFill>
                  <a:schemeClr val="bg1"/>
                </a:solidFill>
                <a:latin typeface="Arial" charset="0"/>
              </a:rPr>
              <a:t>|</a:t>
            </a:r>
          </a:p>
          <a:p>
            <a:pPr algn="ctr" eaLnBrk="1" hangingPunct="1">
              <a:defRPr/>
            </a:pPr>
            <a:r>
              <a:rPr lang="en-US" altLang="en-US" sz="900" dirty="0">
                <a:solidFill>
                  <a:schemeClr val="bg1"/>
                </a:solidFill>
                <a:latin typeface="Arial" charset="0"/>
              </a:rPr>
              <a:t>www.busanalysts.com.au</a:t>
            </a:r>
            <a:endParaRPr lang="en-AU" altLang="en-US" sz="900" dirty="0">
              <a:solidFill>
                <a:schemeClr val="bg1"/>
              </a:solidFill>
              <a:latin typeface="Arial" charset="0"/>
            </a:endParaRPr>
          </a:p>
        </p:txBody>
      </p:sp>
      <p:sp>
        <p:nvSpPr>
          <p:cNvPr id="1030" name="Rectangle 14"/>
          <p:cNvSpPr>
            <a:spLocks noChangeArrowheads="1"/>
          </p:cNvSpPr>
          <p:nvPr userDrawn="1"/>
        </p:nvSpPr>
        <p:spPr bwMode="auto">
          <a:xfrm>
            <a:off x="8475278" y="6572250"/>
            <a:ext cx="32543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charset="0"/>
                <a:ea typeface="ＭＳ Ｐゴシック" charset="-128"/>
              </a:defRPr>
            </a:lvl1pPr>
            <a:lvl2pPr marL="742950" indent="-285750">
              <a:defRPr>
                <a:solidFill>
                  <a:schemeClr val="tx1"/>
                </a:solidFill>
                <a:latin typeface="Times New Roman" charset="0"/>
                <a:ea typeface="ＭＳ Ｐゴシック" charset="-128"/>
              </a:defRPr>
            </a:lvl2pPr>
            <a:lvl3pPr marL="1143000" indent="-228600">
              <a:defRPr>
                <a:solidFill>
                  <a:schemeClr val="tx1"/>
                </a:solidFill>
                <a:latin typeface="Times New Roman" charset="0"/>
                <a:ea typeface="ＭＳ Ｐゴシック" charset="-128"/>
              </a:defRPr>
            </a:lvl3pPr>
            <a:lvl4pPr marL="1600200" indent="-228600">
              <a:defRPr>
                <a:solidFill>
                  <a:schemeClr val="tx1"/>
                </a:solidFill>
                <a:latin typeface="Times New Roman" charset="0"/>
                <a:ea typeface="ＭＳ Ｐゴシック" charset="-128"/>
              </a:defRPr>
            </a:lvl4pPr>
            <a:lvl5pPr marL="2057400" indent="-228600">
              <a:defRPr>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a:solidFill>
                  <a:schemeClr val="tx1"/>
                </a:solidFill>
                <a:latin typeface="Times New Roman" charset="0"/>
                <a:ea typeface="ＭＳ Ｐゴシック" charset="-128"/>
              </a:defRPr>
            </a:lvl9pPr>
          </a:lstStyle>
          <a:p>
            <a:pPr>
              <a:defRPr/>
            </a:pPr>
            <a:fld id="{EC6B46BC-C418-6542-BD1F-D604C5E6DEDA}" type="slidenum">
              <a:rPr lang="en-US" altLang="x-none" sz="900" smtClean="0">
                <a:solidFill>
                  <a:schemeClr val="bg1"/>
                </a:solidFill>
                <a:latin typeface="Arial" charset="0"/>
              </a:rPr>
              <a:pPr>
                <a:defRPr/>
              </a:pPr>
              <a:t>‹#›</a:t>
            </a:fld>
            <a:endParaRPr lang="en-US" altLang="x-none" sz="900" dirty="0">
              <a:solidFill>
                <a:schemeClr val="bg1"/>
              </a:solidFill>
            </a:endParaRPr>
          </a:p>
        </p:txBody>
      </p:sp>
      <p:pic>
        <p:nvPicPr>
          <p:cNvPr id="7" name="Picture 6">
            <a:extLst>
              <a:ext uri="{FF2B5EF4-FFF2-40B4-BE49-F238E27FC236}">
                <a16:creationId xmlns:a16="http://schemas.microsoft.com/office/drawing/2014/main" id="{15C61565-D4E1-2146-A60D-0EDE8D12E98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71513" y="5762625"/>
            <a:ext cx="5319713" cy="1247775"/>
          </a:xfrm>
          <a:prstGeom prst="rect">
            <a:avLst/>
          </a:prstGeom>
        </p:spPr>
      </p:pic>
    </p:spTree>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ransition>
    <p:fade/>
  </p:transition>
  <p:hf hdr="0" ftr="0"/>
  <p:txStyles>
    <p:titleStyle>
      <a:lvl1pPr algn="ctr" rtl="0" eaLnBrk="1" fontAlgn="base" hangingPunct="1">
        <a:spcBef>
          <a:spcPct val="0"/>
        </a:spcBef>
        <a:spcAft>
          <a:spcPct val="0"/>
        </a:spcAft>
        <a:defRPr sz="3500" b="1" baseline="0">
          <a:solidFill>
            <a:schemeClr val="bg1"/>
          </a:solidFill>
          <a:latin typeface="+mj-lt"/>
          <a:ea typeface="ＭＳ Ｐゴシック" charset="0"/>
          <a:cs typeface="+mj-cs"/>
        </a:defRPr>
      </a:lvl1pPr>
      <a:lvl2pPr algn="ctr" rtl="0" eaLnBrk="1" fontAlgn="base" hangingPunct="1">
        <a:spcBef>
          <a:spcPct val="0"/>
        </a:spcBef>
        <a:spcAft>
          <a:spcPct val="0"/>
        </a:spcAft>
        <a:defRPr sz="3500" b="1">
          <a:solidFill>
            <a:srgbClr val="000000"/>
          </a:solidFill>
          <a:latin typeface="Arial Narrow" pitchFamily="34" charset="0"/>
          <a:ea typeface="ＭＳ Ｐゴシック" charset="0"/>
          <a:cs typeface="Arial" charset="0"/>
        </a:defRPr>
      </a:lvl2pPr>
      <a:lvl3pPr algn="ctr" rtl="0" eaLnBrk="1" fontAlgn="base" hangingPunct="1">
        <a:spcBef>
          <a:spcPct val="0"/>
        </a:spcBef>
        <a:spcAft>
          <a:spcPct val="0"/>
        </a:spcAft>
        <a:defRPr sz="3500" b="1">
          <a:solidFill>
            <a:srgbClr val="000000"/>
          </a:solidFill>
          <a:latin typeface="Arial Narrow" pitchFamily="34" charset="0"/>
          <a:ea typeface="ＭＳ Ｐゴシック" charset="0"/>
          <a:cs typeface="Arial" charset="0"/>
        </a:defRPr>
      </a:lvl3pPr>
      <a:lvl4pPr algn="ctr" rtl="0" eaLnBrk="1" fontAlgn="base" hangingPunct="1">
        <a:spcBef>
          <a:spcPct val="0"/>
        </a:spcBef>
        <a:spcAft>
          <a:spcPct val="0"/>
        </a:spcAft>
        <a:defRPr sz="3500" b="1">
          <a:solidFill>
            <a:srgbClr val="000000"/>
          </a:solidFill>
          <a:latin typeface="Arial Narrow" pitchFamily="34" charset="0"/>
          <a:ea typeface="ＭＳ Ｐゴシック" charset="0"/>
          <a:cs typeface="Arial" charset="0"/>
        </a:defRPr>
      </a:lvl4pPr>
      <a:lvl5pPr algn="ctr" rtl="0" eaLnBrk="1" fontAlgn="base" hangingPunct="1">
        <a:spcBef>
          <a:spcPct val="0"/>
        </a:spcBef>
        <a:spcAft>
          <a:spcPct val="0"/>
        </a:spcAft>
        <a:defRPr sz="3500" b="1">
          <a:solidFill>
            <a:srgbClr val="000000"/>
          </a:solidFill>
          <a:latin typeface="Arial Narrow" pitchFamily="34" charset="0"/>
          <a:ea typeface="ＭＳ Ｐゴシック" charset="0"/>
          <a:cs typeface="Arial" charset="0"/>
        </a:defRPr>
      </a:lvl5pPr>
      <a:lvl6pPr marL="457200" algn="ctr" rtl="0" eaLnBrk="1" fontAlgn="base" hangingPunct="1">
        <a:spcBef>
          <a:spcPct val="0"/>
        </a:spcBef>
        <a:spcAft>
          <a:spcPct val="0"/>
        </a:spcAft>
        <a:defRPr sz="4400">
          <a:solidFill>
            <a:schemeClr val="bg1"/>
          </a:solidFill>
          <a:latin typeface="Arial" charset="0"/>
          <a:cs typeface="Arial" charset="0"/>
        </a:defRPr>
      </a:lvl6pPr>
      <a:lvl7pPr marL="914400" algn="ctr" rtl="0" eaLnBrk="1" fontAlgn="base" hangingPunct="1">
        <a:spcBef>
          <a:spcPct val="0"/>
        </a:spcBef>
        <a:spcAft>
          <a:spcPct val="0"/>
        </a:spcAft>
        <a:defRPr sz="4400">
          <a:solidFill>
            <a:schemeClr val="bg1"/>
          </a:solidFill>
          <a:latin typeface="Arial" charset="0"/>
          <a:cs typeface="Arial" charset="0"/>
        </a:defRPr>
      </a:lvl7pPr>
      <a:lvl8pPr marL="1371600" algn="ctr" rtl="0" eaLnBrk="1" fontAlgn="base" hangingPunct="1">
        <a:spcBef>
          <a:spcPct val="0"/>
        </a:spcBef>
        <a:spcAft>
          <a:spcPct val="0"/>
        </a:spcAft>
        <a:defRPr sz="4400">
          <a:solidFill>
            <a:schemeClr val="bg1"/>
          </a:solidFill>
          <a:latin typeface="Arial" charset="0"/>
          <a:cs typeface="Arial" charset="0"/>
        </a:defRPr>
      </a:lvl8pPr>
      <a:lvl9pPr marL="1828800" algn="ctr" rtl="0" eaLnBrk="1" fontAlgn="base" hangingPunct="1">
        <a:spcBef>
          <a:spcPct val="0"/>
        </a:spcBef>
        <a:spcAft>
          <a:spcPct val="0"/>
        </a:spcAft>
        <a:defRPr sz="4400">
          <a:solidFill>
            <a:schemeClr val="bg1"/>
          </a:solidFill>
          <a:latin typeface="Arial" charset="0"/>
          <a:cs typeface="Arial" charset="0"/>
        </a:defRPr>
      </a:lvl9pPr>
    </p:titleStyle>
    <p:bodyStyle>
      <a:lvl1pPr marL="342900" indent="-342900" algn="l" rtl="0" eaLnBrk="1" fontAlgn="base" hangingPunct="1">
        <a:spcBef>
          <a:spcPct val="20000"/>
        </a:spcBef>
        <a:spcAft>
          <a:spcPct val="0"/>
        </a:spcAft>
        <a:buChar char="•"/>
        <a:defRPr sz="1900" baseline="0">
          <a:solidFill>
            <a:schemeClr val="bg1"/>
          </a:solidFill>
          <a:latin typeface="Arial" panose="020B0604020202020204" pitchFamily="34" charset="0"/>
          <a:ea typeface="ＭＳ Ｐゴシック" charset="0"/>
          <a:cs typeface="+mn-cs"/>
        </a:defRPr>
      </a:lvl1pPr>
      <a:lvl2pPr marL="742950" indent="-285750" algn="l" rtl="0" eaLnBrk="1" fontAlgn="base" hangingPunct="1">
        <a:spcBef>
          <a:spcPct val="20000"/>
        </a:spcBef>
        <a:spcAft>
          <a:spcPct val="0"/>
        </a:spcAft>
        <a:buChar char="–"/>
        <a:defRPr sz="1700" baseline="0">
          <a:solidFill>
            <a:schemeClr val="bg1"/>
          </a:solidFill>
          <a:latin typeface="Arial" panose="020B0604020202020204" pitchFamily="34" charset="0"/>
          <a:ea typeface="Arial" charset="0"/>
          <a:cs typeface="+mn-cs"/>
        </a:defRPr>
      </a:lvl2pPr>
      <a:lvl3pPr marL="1143000" indent="-228600" algn="l" rtl="0" eaLnBrk="1" fontAlgn="base" hangingPunct="1">
        <a:spcBef>
          <a:spcPct val="20000"/>
        </a:spcBef>
        <a:spcAft>
          <a:spcPct val="0"/>
        </a:spcAft>
        <a:buChar char="•"/>
        <a:defRPr sz="1500" baseline="0">
          <a:solidFill>
            <a:schemeClr val="bg1"/>
          </a:solidFill>
          <a:latin typeface="Arial" panose="020B0604020202020204" pitchFamily="34" charset="0"/>
          <a:ea typeface="Arial" charset="0"/>
          <a:cs typeface="+mn-cs"/>
        </a:defRPr>
      </a:lvl3pPr>
      <a:lvl4pPr marL="1600200" indent="-228600" algn="l" rtl="0" eaLnBrk="1" fontAlgn="base" hangingPunct="1">
        <a:spcBef>
          <a:spcPct val="20000"/>
        </a:spcBef>
        <a:spcAft>
          <a:spcPct val="0"/>
        </a:spcAft>
        <a:buChar char="–"/>
        <a:defRPr sz="1300" baseline="0">
          <a:solidFill>
            <a:schemeClr val="bg1"/>
          </a:solidFill>
          <a:latin typeface="Arial" panose="020B0604020202020204" pitchFamily="34" charset="0"/>
          <a:ea typeface="Arial" charset="0"/>
          <a:cs typeface="+mn-cs"/>
        </a:defRPr>
      </a:lvl4pPr>
      <a:lvl5pPr marL="2057400" indent="-228600" algn="l" rtl="0" eaLnBrk="1" fontAlgn="base" hangingPunct="1">
        <a:spcBef>
          <a:spcPct val="20000"/>
        </a:spcBef>
        <a:spcAft>
          <a:spcPct val="0"/>
        </a:spcAft>
        <a:buChar char="»"/>
        <a:defRPr sz="1100" baseline="0">
          <a:solidFill>
            <a:schemeClr val="bg1"/>
          </a:solidFill>
          <a:latin typeface="Arial" panose="020B0604020202020204" pitchFamily="34" charset="0"/>
          <a:ea typeface="Arial" charset="0"/>
          <a:cs typeface="+mn-cs"/>
        </a:defRPr>
      </a:lvl5pPr>
      <a:lvl6pPr marL="2514600" indent="-228600" algn="l" rtl="0" eaLnBrk="1" fontAlgn="base" hangingPunct="1">
        <a:spcBef>
          <a:spcPct val="20000"/>
        </a:spcBef>
        <a:spcAft>
          <a:spcPct val="0"/>
        </a:spcAft>
        <a:buChar char="»"/>
        <a:defRPr sz="2000">
          <a:solidFill>
            <a:schemeClr val="bg1"/>
          </a:solidFill>
          <a:latin typeface="+mn-lt"/>
          <a:cs typeface="+mn-cs"/>
        </a:defRPr>
      </a:lvl6pPr>
      <a:lvl7pPr marL="2971800" indent="-228600" algn="l" rtl="0" eaLnBrk="1" fontAlgn="base" hangingPunct="1">
        <a:spcBef>
          <a:spcPct val="20000"/>
        </a:spcBef>
        <a:spcAft>
          <a:spcPct val="0"/>
        </a:spcAft>
        <a:buChar char="»"/>
        <a:defRPr sz="2000">
          <a:solidFill>
            <a:schemeClr val="bg1"/>
          </a:solidFill>
          <a:latin typeface="+mn-lt"/>
          <a:cs typeface="+mn-cs"/>
        </a:defRPr>
      </a:lvl7pPr>
      <a:lvl8pPr marL="3429000" indent="-228600" algn="l" rtl="0" eaLnBrk="1" fontAlgn="base" hangingPunct="1">
        <a:spcBef>
          <a:spcPct val="20000"/>
        </a:spcBef>
        <a:spcAft>
          <a:spcPct val="0"/>
        </a:spcAft>
        <a:buChar char="»"/>
        <a:defRPr sz="2000">
          <a:solidFill>
            <a:schemeClr val="bg1"/>
          </a:solidFill>
          <a:latin typeface="+mn-lt"/>
          <a:cs typeface="+mn-cs"/>
        </a:defRPr>
      </a:lvl8pPr>
      <a:lvl9pPr marL="3886200" indent="-228600" algn="l" rtl="0" eaLnBrk="1" fontAlgn="base" hangingPunct="1">
        <a:spcBef>
          <a:spcPct val="20000"/>
        </a:spcBef>
        <a:spcAft>
          <a:spcPct val="0"/>
        </a:spcAft>
        <a:buChar char="»"/>
        <a:defRPr sz="20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5C59C5-4BD2-B94C-9EF2-26704DC232AA}"/>
              </a:ext>
            </a:extLst>
          </p:cNvPr>
          <p:cNvPicPr/>
          <p:nvPr/>
        </p:nvPicPr>
        <p:blipFill rotWithShape="1">
          <a:blip r:embed="rId3">
            <a:extLst>
              <a:ext uri="{BEBA8EAE-BF5A-486C-A8C5-ECC9F3942E4B}">
                <a14:imgProps xmlns:a14="http://schemas.microsoft.com/office/drawing/2010/main">
                  <a14:imgLayer>
                    <a14:imgEffect>
                      <a14:brightnessContrast bright="2000"/>
                    </a14:imgEffect>
                  </a14:imgLayer>
                </a14:imgProps>
              </a:ext>
              <a:ext uri="{28A0092B-C50C-407E-A947-70E740481C1C}">
                <a14:useLocalDpi xmlns:a14="http://schemas.microsoft.com/office/drawing/2010/main" val="0"/>
              </a:ext>
            </a:extLst>
          </a:blip>
          <a:srcRect b="29196"/>
          <a:stretch/>
        </p:blipFill>
        <p:spPr>
          <a:xfrm>
            <a:off x="0" y="0"/>
            <a:ext cx="9144000" cy="6858001"/>
          </a:xfrm>
          <a:prstGeom prst="rect">
            <a:avLst/>
          </a:prstGeom>
        </p:spPr>
      </p:pic>
      <p:sp>
        <p:nvSpPr>
          <p:cNvPr id="4" name="Rectangle 3"/>
          <p:cNvSpPr/>
          <p:nvPr/>
        </p:nvSpPr>
        <p:spPr>
          <a:xfrm>
            <a:off x="0" y="0"/>
            <a:ext cx="9144000" cy="6858000"/>
          </a:xfrm>
          <a:prstGeom prst="rect">
            <a:avLst/>
          </a:prstGeom>
          <a:noFill/>
          <a:ln>
            <a:solidFill>
              <a:srgbClr val="004F7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4099" name="Title 1"/>
          <p:cNvSpPr txBox="1">
            <a:spLocks/>
          </p:cNvSpPr>
          <p:nvPr/>
        </p:nvSpPr>
        <p:spPr bwMode="auto">
          <a:xfrm>
            <a:off x="457200" y="45576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1900">
                <a:solidFill>
                  <a:srgbClr val="000000"/>
                </a:solidFill>
                <a:latin typeface="Arial" charset="0"/>
                <a:ea typeface="ＭＳ Ｐゴシック" charset="-128"/>
                <a:cs typeface="Arial" charset="0"/>
              </a:defRPr>
            </a:lvl1pPr>
            <a:lvl2pPr marL="742950" indent="-285750">
              <a:spcBef>
                <a:spcPct val="20000"/>
              </a:spcBef>
              <a:buChar char="–"/>
              <a:defRPr sz="1700">
                <a:solidFill>
                  <a:srgbClr val="000000"/>
                </a:solidFill>
                <a:latin typeface="Arial" charset="0"/>
                <a:ea typeface="Arial" charset="0"/>
                <a:cs typeface="Arial" charset="0"/>
              </a:defRPr>
            </a:lvl2pPr>
            <a:lvl3pPr marL="1143000" indent="-228600">
              <a:spcBef>
                <a:spcPct val="20000"/>
              </a:spcBef>
              <a:buChar char="•"/>
              <a:defRPr sz="1500">
                <a:solidFill>
                  <a:srgbClr val="000000"/>
                </a:solidFill>
                <a:latin typeface="Arial" charset="0"/>
                <a:ea typeface="Arial" charset="0"/>
                <a:cs typeface="Arial" charset="0"/>
              </a:defRPr>
            </a:lvl3pPr>
            <a:lvl4pPr marL="1600200" indent="-228600">
              <a:spcBef>
                <a:spcPct val="20000"/>
              </a:spcBef>
              <a:buChar char="–"/>
              <a:defRPr sz="1300">
                <a:solidFill>
                  <a:srgbClr val="000000"/>
                </a:solidFill>
                <a:latin typeface="Arial" charset="0"/>
                <a:ea typeface="Arial" charset="0"/>
                <a:cs typeface="Arial" charset="0"/>
              </a:defRPr>
            </a:lvl4pPr>
            <a:lvl5pPr marL="2057400" indent="-228600">
              <a:spcBef>
                <a:spcPct val="20000"/>
              </a:spcBef>
              <a:buChar char="»"/>
              <a:defRPr sz="1100">
                <a:solidFill>
                  <a:srgbClr val="000000"/>
                </a:solidFill>
                <a:latin typeface="Arial" charset="0"/>
                <a:ea typeface="Arial" charset="0"/>
                <a:cs typeface="Arial" charset="0"/>
              </a:defRPr>
            </a:lvl5pPr>
            <a:lvl6pPr marL="2514600" indent="-228600" eaLnBrk="0" fontAlgn="base" hangingPunct="0">
              <a:spcBef>
                <a:spcPct val="20000"/>
              </a:spcBef>
              <a:spcAft>
                <a:spcPct val="0"/>
              </a:spcAft>
              <a:buChar char="»"/>
              <a:defRPr sz="1100">
                <a:solidFill>
                  <a:srgbClr val="000000"/>
                </a:solidFill>
                <a:latin typeface="Arial" charset="0"/>
                <a:ea typeface="Arial" charset="0"/>
                <a:cs typeface="Arial" charset="0"/>
              </a:defRPr>
            </a:lvl6pPr>
            <a:lvl7pPr marL="2971800" indent="-228600" eaLnBrk="0" fontAlgn="base" hangingPunct="0">
              <a:spcBef>
                <a:spcPct val="20000"/>
              </a:spcBef>
              <a:spcAft>
                <a:spcPct val="0"/>
              </a:spcAft>
              <a:buChar char="»"/>
              <a:defRPr sz="1100">
                <a:solidFill>
                  <a:srgbClr val="000000"/>
                </a:solidFill>
                <a:latin typeface="Arial" charset="0"/>
                <a:ea typeface="Arial" charset="0"/>
                <a:cs typeface="Arial" charset="0"/>
              </a:defRPr>
            </a:lvl7pPr>
            <a:lvl8pPr marL="3429000" indent="-228600" eaLnBrk="0" fontAlgn="base" hangingPunct="0">
              <a:spcBef>
                <a:spcPct val="20000"/>
              </a:spcBef>
              <a:spcAft>
                <a:spcPct val="0"/>
              </a:spcAft>
              <a:buChar char="»"/>
              <a:defRPr sz="1100">
                <a:solidFill>
                  <a:srgbClr val="000000"/>
                </a:solidFill>
                <a:latin typeface="Arial" charset="0"/>
                <a:ea typeface="Arial" charset="0"/>
                <a:cs typeface="Arial" charset="0"/>
              </a:defRPr>
            </a:lvl8pPr>
            <a:lvl9pPr marL="3886200" indent="-228600" eaLnBrk="0" fontAlgn="base" hangingPunct="0">
              <a:spcBef>
                <a:spcPct val="20000"/>
              </a:spcBef>
              <a:spcAft>
                <a:spcPct val="0"/>
              </a:spcAft>
              <a:buChar char="»"/>
              <a:defRPr sz="1100">
                <a:solidFill>
                  <a:srgbClr val="000000"/>
                </a:solidFill>
                <a:latin typeface="Arial" charset="0"/>
                <a:ea typeface="Arial" charset="0"/>
                <a:cs typeface="Arial" charset="0"/>
              </a:defRPr>
            </a:lvl9pPr>
          </a:lstStyle>
          <a:p>
            <a:pPr>
              <a:spcBef>
                <a:spcPct val="0"/>
              </a:spcBef>
              <a:buFontTx/>
              <a:buNone/>
            </a:pPr>
            <a:r>
              <a:rPr lang="en-AU" sz="3500" dirty="0">
                <a:solidFill>
                  <a:schemeClr val="bg1"/>
                </a:solidFill>
                <a:effectLst>
                  <a:outerShdw blurRad="50800" dist="50800" dir="5400000" algn="ctr" rotWithShape="0">
                    <a:schemeClr val="tx1"/>
                  </a:outerShdw>
                </a:effectLst>
                <a:latin typeface="+mj-lt"/>
              </a:rPr>
              <a:t>Introduction to BPMN, key </a:t>
            </a:r>
            <a:r>
              <a:rPr lang="en-AU" sz="3500" dirty="0">
                <a:solidFill>
                  <a:schemeClr val="bg1"/>
                </a:solidFill>
                <a:effectLst>
                  <a:outerShdw blurRad="50800" dist="50800" dir="5400000" algn="ctr" rotWithShape="0">
                    <a:srgbClr val="000000">
                      <a:alpha val="87000"/>
                    </a:srgbClr>
                  </a:outerShdw>
                </a:effectLst>
                <a:latin typeface="+mj-lt"/>
              </a:rPr>
              <a:t>Elements and Concepts</a:t>
            </a:r>
            <a:endParaRPr lang="en-US" altLang="x-none" sz="3500" dirty="0">
              <a:solidFill>
                <a:schemeClr val="bg1"/>
              </a:solidFill>
              <a:effectLst>
                <a:outerShdw blurRad="50800" dist="50800" dir="5400000" algn="ctr" rotWithShape="0">
                  <a:schemeClr val="tx1"/>
                </a:outerShdw>
              </a:effectLst>
              <a:latin typeface="+mj-lt"/>
              <a:ea typeface="MS PGothic" charset="-128"/>
              <a:cs typeface="Tahoma" charset="0"/>
            </a:endParaRPr>
          </a:p>
        </p:txBody>
      </p:sp>
      <p:sp>
        <p:nvSpPr>
          <p:cNvPr id="4100" name="Title 1"/>
          <p:cNvSpPr txBox="1">
            <a:spLocks/>
          </p:cNvSpPr>
          <p:nvPr/>
        </p:nvSpPr>
        <p:spPr bwMode="auto">
          <a:xfrm>
            <a:off x="457200" y="4114800"/>
            <a:ext cx="1265238"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1900">
                <a:solidFill>
                  <a:srgbClr val="000000"/>
                </a:solidFill>
                <a:latin typeface="Arial" charset="0"/>
                <a:ea typeface="ＭＳ Ｐゴシック" charset="-128"/>
                <a:cs typeface="Arial" charset="0"/>
              </a:defRPr>
            </a:lvl1pPr>
            <a:lvl2pPr marL="742950" indent="-285750">
              <a:spcBef>
                <a:spcPct val="20000"/>
              </a:spcBef>
              <a:buChar char="–"/>
              <a:defRPr sz="1700">
                <a:solidFill>
                  <a:srgbClr val="000000"/>
                </a:solidFill>
                <a:latin typeface="Arial" charset="0"/>
                <a:ea typeface="Arial" charset="0"/>
                <a:cs typeface="Arial" charset="0"/>
              </a:defRPr>
            </a:lvl2pPr>
            <a:lvl3pPr marL="1143000" indent="-228600">
              <a:spcBef>
                <a:spcPct val="20000"/>
              </a:spcBef>
              <a:buChar char="•"/>
              <a:defRPr sz="1500">
                <a:solidFill>
                  <a:srgbClr val="000000"/>
                </a:solidFill>
                <a:latin typeface="Arial" charset="0"/>
                <a:ea typeface="Arial" charset="0"/>
                <a:cs typeface="Arial" charset="0"/>
              </a:defRPr>
            </a:lvl3pPr>
            <a:lvl4pPr marL="1600200" indent="-228600">
              <a:spcBef>
                <a:spcPct val="20000"/>
              </a:spcBef>
              <a:buChar char="–"/>
              <a:defRPr sz="1300">
                <a:solidFill>
                  <a:srgbClr val="000000"/>
                </a:solidFill>
                <a:latin typeface="Arial" charset="0"/>
                <a:ea typeface="Arial" charset="0"/>
                <a:cs typeface="Arial" charset="0"/>
              </a:defRPr>
            </a:lvl4pPr>
            <a:lvl5pPr marL="2057400" indent="-228600">
              <a:spcBef>
                <a:spcPct val="20000"/>
              </a:spcBef>
              <a:buChar char="»"/>
              <a:defRPr sz="1100">
                <a:solidFill>
                  <a:srgbClr val="000000"/>
                </a:solidFill>
                <a:latin typeface="Arial" charset="0"/>
                <a:ea typeface="Arial" charset="0"/>
                <a:cs typeface="Arial" charset="0"/>
              </a:defRPr>
            </a:lvl5pPr>
            <a:lvl6pPr marL="2514600" indent="-228600" eaLnBrk="0" fontAlgn="base" hangingPunct="0">
              <a:spcBef>
                <a:spcPct val="20000"/>
              </a:spcBef>
              <a:spcAft>
                <a:spcPct val="0"/>
              </a:spcAft>
              <a:buChar char="»"/>
              <a:defRPr sz="1100">
                <a:solidFill>
                  <a:srgbClr val="000000"/>
                </a:solidFill>
                <a:latin typeface="Arial" charset="0"/>
                <a:ea typeface="Arial" charset="0"/>
                <a:cs typeface="Arial" charset="0"/>
              </a:defRPr>
            </a:lvl6pPr>
            <a:lvl7pPr marL="2971800" indent="-228600" eaLnBrk="0" fontAlgn="base" hangingPunct="0">
              <a:spcBef>
                <a:spcPct val="20000"/>
              </a:spcBef>
              <a:spcAft>
                <a:spcPct val="0"/>
              </a:spcAft>
              <a:buChar char="»"/>
              <a:defRPr sz="1100">
                <a:solidFill>
                  <a:srgbClr val="000000"/>
                </a:solidFill>
                <a:latin typeface="Arial" charset="0"/>
                <a:ea typeface="Arial" charset="0"/>
                <a:cs typeface="Arial" charset="0"/>
              </a:defRPr>
            </a:lvl7pPr>
            <a:lvl8pPr marL="3429000" indent="-228600" eaLnBrk="0" fontAlgn="base" hangingPunct="0">
              <a:spcBef>
                <a:spcPct val="20000"/>
              </a:spcBef>
              <a:spcAft>
                <a:spcPct val="0"/>
              </a:spcAft>
              <a:buChar char="»"/>
              <a:defRPr sz="1100">
                <a:solidFill>
                  <a:srgbClr val="000000"/>
                </a:solidFill>
                <a:latin typeface="Arial" charset="0"/>
                <a:ea typeface="Arial" charset="0"/>
                <a:cs typeface="Arial" charset="0"/>
              </a:defRPr>
            </a:lvl8pPr>
            <a:lvl9pPr marL="3886200" indent="-228600" eaLnBrk="0" fontAlgn="base" hangingPunct="0">
              <a:spcBef>
                <a:spcPct val="20000"/>
              </a:spcBef>
              <a:spcAft>
                <a:spcPct val="0"/>
              </a:spcAft>
              <a:buChar char="»"/>
              <a:defRPr sz="1100">
                <a:solidFill>
                  <a:srgbClr val="000000"/>
                </a:solidFill>
                <a:latin typeface="Arial" charset="0"/>
                <a:ea typeface="Arial" charset="0"/>
                <a:cs typeface="Arial" charset="0"/>
              </a:defRPr>
            </a:lvl9pPr>
          </a:lstStyle>
          <a:p>
            <a:pPr>
              <a:spcBef>
                <a:spcPct val="0"/>
              </a:spcBef>
              <a:buFontTx/>
              <a:buNone/>
            </a:pPr>
            <a:r>
              <a:rPr lang="en-AU" altLang="x-none" b="1" dirty="0">
                <a:solidFill>
                  <a:schemeClr val="bg1"/>
                </a:solidFill>
                <a:latin typeface="Arial Narrow" charset="0"/>
                <a:ea typeface="MS PGothic" charset="-128"/>
                <a:cs typeface="Tahoma" charset="0"/>
              </a:rPr>
              <a:t>Module 1</a:t>
            </a:r>
            <a:endParaRPr lang="en-US" altLang="x-none" dirty="0">
              <a:solidFill>
                <a:schemeClr val="bg1"/>
              </a:solidFill>
              <a:latin typeface="Tahoma" charset="0"/>
              <a:ea typeface="MS PGothic" charset="-128"/>
              <a:cs typeface="Tahoma" charset="0"/>
            </a:endParaRPr>
          </a:p>
        </p:txBody>
      </p:sp>
      <p:pic>
        <p:nvPicPr>
          <p:cNvPr id="7" name="Picture 6">
            <a:extLst>
              <a:ext uri="{FF2B5EF4-FFF2-40B4-BE49-F238E27FC236}">
                <a16:creationId xmlns:a16="http://schemas.microsoft.com/office/drawing/2014/main" id="{4899A240-E9D0-F946-AC45-47E51032619E}"/>
              </a:ext>
            </a:extLst>
          </p:cNvPr>
          <p:cNvPicPr/>
          <p:nvPr/>
        </p:nvPicPr>
        <p:blipFill>
          <a:blip r:embed="rId4">
            <a:extLst>
              <a:ext uri="{28A0092B-C50C-407E-A947-70E740481C1C}">
                <a14:useLocalDpi xmlns:a14="http://schemas.microsoft.com/office/drawing/2010/main"/>
              </a:ext>
            </a:extLst>
          </a:blip>
          <a:stretch>
            <a:fillRect/>
          </a:stretch>
        </p:blipFill>
        <p:spPr bwMode="auto">
          <a:xfrm>
            <a:off x="1346959" y="266400"/>
            <a:ext cx="6450082" cy="2781806"/>
          </a:xfrm>
          <a:prstGeom prst="rect">
            <a:avLst/>
          </a:prstGeom>
          <a:noFill/>
          <a:ln>
            <a:noFill/>
          </a:ln>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EF21040-BA99-BF46-834B-40DDE9A7E23F}"/>
              </a:ext>
            </a:extLst>
          </p:cNvPr>
          <p:cNvSpPr txBox="1">
            <a:spLocks/>
          </p:cNvSpPr>
          <p:nvPr/>
        </p:nvSpPr>
        <p:spPr bwMode="auto">
          <a:xfrm>
            <a:off x="532800" y="0"/>
            <a:ext cx="8229600" cy="10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b="1" cap="all">
                <a:solidFill>
                  <a:schemeClr val="bg1"/>
                </a:solidFill>
                <a:latin typeface="Arial Narrow" pitchFamily="34" charset="0"/>
                <a:ea typeface="ＭＳ Ｐゴシック" charset="0"/>
                <a:cs typeface="+mj-cs"/>
              </a:defRPr>
            </a:lvl1pPr>
            <a:lvl2pPr algn="ctr" rtl="0" eaLnBrk="1" fontAlgn="base" hangingPunct="1">
              <a:spcBef>
                <a:spcPct val="0"/>
              </a:spcBef>
              <a:spcAft>
                <a:spcPct val="0"/>
              </a:spcAft>
              <a:defRPr sz="3500" b="1">
                <a:solidFill>
                  <a:srgbClr val="000000"/>
                </a:solidFill>
                <a:latin typeface="Arial Narrow" pitchFamily="34" charset="0"/>
                <a:ea typeface="ＭＳ Ｐゴシック" charset="0"/>
                <a:cs typeface="Arial" charset="0"/>
              </a:defRPr>
            </a:lvl2pPr>
            <a:lvl3pPr algn="ctr" rtl="0" eaLnBrk="1" fontAlgn="base" hangingPunct="1">
              <a:spcBef>
                <a:spcPct val="0"/>
              </a:spcBef>
              <a:spcAft>
                <a:spcPct val="0"/>
              </a:spcAft>
              <a:defRPr sz="3500" b="1">
                <a:solidFill>
                  <a:srgbClr val="000000"/>
                </a:solidFill>
                <a:latin typeface="Arial Narrow" pitchFamily="34" charset="0"/>
                <a:ea typeface="ＭＳ Ｐゴシック" charset="0"/>
                <a:cs typeface="Arial" charset="0"/>
              </a:defRPr>
            </a:lvl3pPr>
            <a:lvl4pPr algn="ctr" rtl="0" eaLnBrk="1" fontAlgn="base" hangingPunct="1">
              <a:spcBef>
                <a:spcPct val="0"/>
              </a:spcBef>
              <a:spcAft>
                <a:spcPct val="0"/>
              </a:spcAft>
              <a:defRPr sz="3500" b="1">
                <a:solidFill>
                  <a:srgbClr val="000000"/>
                </a:solidFill>
                <a:latin typeface="Arial Narrow" pitchFamily="34" charset="0"/>
                <a:ea typeface="ＭＳ Ｐゴシック" charset="0"/>
                <a:cs typeface="Arial" charset="0"/>
              </a:defRPr>
            </a:lvl4pPr>
            <a:lvl5pPr algn="ctr" rtl="0" eaLnBrk="1" fontAlgn="base" hangingPunct="1">
              <a:spcBef>
                <a:spcPct val="0"/>
              </a:spcBef>
              <a:spcAft>
                <a:spcPct val="0"/>
              </a:spcAft>
              <a:defRPr sz="3500" b="1">
                <a:solidFill>
                  <a:srgbClr val="000000"/>
                </a:solidFill>
                <a:latin typeface="Arial Narrow" pitchFamily="34" charset="0"/>
                <a:ea typeface="ＭＳ Ｐゴシック" charset="0"/>
                <a:cs typeface="Arial" charset="0"/>
              </a:defRPr>
            </a:lvl5pPr>
            <a:lvl6pPr marL="457200" algn="ctr" rtl="0" eaLnBrk="1" fontAlgn="base" hangingPunct="1">
              <a:spcBef>
                <a:spcPct val="0"/>
              </a:spcBef>
              <a:spcAft>
                <a:spcPct val="0"/>
              </a:spcAft>
              <a:defRPr sz="4400">
                <a:solidFill>
                  <a:schemeClr val="bg1"/>
                </a:solidFill>
                <a:latin typeface="Arial" charset="0"/>
                <a:cs typeface="Arial" charset="0"/>
              </a:defRPr>
            </a:lvl6pPr>
            <a:lvl7pPr marL="914400" algn="ctr" rtl="0" eaLnBrk="1" fontAlgn="base" hangingPunct="1">
              <a:spcBef>
                <a:spcPct val="0"/>
              </a:spcBef>
              <a:spcAft>
                <a:spcPct val="0"/>
              </a:spcAft>
              <a:defRPr sz="4400">
                <a:solidFill>
                  <a:schemeClr val="bg1"/>
                </a:solidFill>
                <a:latin typeface="Arial" charset="0"/>
                <a:cs typeface="Arial" charset="0"/>
              </a:defRPr>
            </a:lvl7pPr>
            <a:lvl8pPr marL="1371600" algn="ctr" rtl="0" eaLnBrk="1" fontAlgn="base" hangingPunct="1">
              <a:spcBef>
                <a:spcPct val="0"/>
              </a:spcBef>
              <a:spcAft>
                <a:spcPct val="0"/>
              </a:spcAft>
              <a:defRPr sz="4400">
                <a:solidFill>
                  <a:schemeClr val="bg1"/>
                </a:solidFill>
                <a:latin typeface="Arial" charset="0"/>
                <a:cs typeface="Arial" charset="0"/>
              </a:defRPr>
            </a:lvl8pPr>
            <a:lvl9pPr marL="1828800" algn="ctr" rtl="0" eaLnBrk="1" fontAlgn="base" hangingPunct="1">
              <a:spcBef>
                <a:spcPct val="0"/>
              </a:spcBef>
              <a:spcAft>
                <a:spcPct val="0"/>
              </a:spcAft>
              <a:defRPr sz="4400">
                <a:solidFill>
                  <a:schemeClr val="bg1"/>
                </a:solidFill>
                <a:latin typeface="Arial" charset="0"/>
                <a:cs typeface="Arial" charset="0"/>
              </a:defRPr>
            </a:lvl9pPr>
          </a:lstStyle>
          <a:p>
            <a:pPr algn="ctr"/>
            <a:r>
              <a:rPr lang="en-AU" altLang="x-none" sz="3500" kern="0" cap="none" dirty="0">
                <a:latin typeface="+mj-lt"/>
              </a:rPr>
              <a:t>Before we start…</a:t>
            </a:r>
          </a:p>
        </p:txBody>
      </p:sp>
      <p:sp>
        <p:nvSpPr>
          <p:cNvPr id="6" name="Content Placeholder 2">
            <a:extLst>
              <a:ext uri="{FF2B5EF4-FFF2-40B4-BE49-F238E27FC236}">
                <a16:creationId xmlns:a16="http://schemas.microsoft.com/office/drawing/2014/main" id="{24989154-1723-3841-9361-196AA5533C27}"/>
              </a:ext>
            </a:extLst>
          </p:cNvPr>
          <p:cNvSpPr txBox="1">
            <a:spLocks/>
          </p:cNvSpPr>
          <p:nvPr/>
        </p:nvSpPr>
        <p:spPr bwMode="auto">
          <a:xfrm>
            <a:off x="648000" y="1656000"/>
            <a:ext cx="7920000" cy="43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2000">
                <a:solidFill>
                  <a:schemeClr val="bg1"/>
                </a:solidFill>
                <a:latin typeface="+mn-lt"/>
                <a:ea typeface="ＭＳ Ｐゴシック" charset="0"/>
                <a:cs typeface="+mn-cs"/>
              </a:defRPr>
            </a:lvl1pPr>
            <a:lvl2pPr marL="457200" indent="0" algn="l" rtl="0" eaLnBrk="1" fontAlgn="base" hangingPunct="1">
              <a:spcBef>
                <a:spcPct val="20000"/>
              </a:spcBef>
              <a:spcAft>
                <a:spcPct val="0"/>
              </a:spcAft>
              <a:buNone/>
              <a:defRPr sz="1800">
                <a:solidFill>
                  <a:schemeClr val="bg1"/>
                </a:solidFill>
                <a:latin typeface="+mn-lt"/>
                <a:ea typeface="Arial" charset="0"/>
                <a:cs typeface="+mn-cs"/>
              </a:defRPr>
            </a:lvl2pPr>
            <a:lvl3pPr marL="914400" indent="0" algn="l" rtl="0" eaLnBrk="1" fontAlgn="base" hangingPunct="1">
              <a:spcBef>
                <a:spcPct val="20000"/>
              </a:spcBef>
              <a:spcAft>
                <a:spcPct val="0"/>
              </a:spcAft>
              <a:buNone/>
              <a:defRPr sz="1600">
                <a:solidFill>
                  <a:schemeClr val="bg1"/>
                </a:solidFill>
                <a:latin typeface="+mn-lt"/>
                <a:ea typeface="Arial" charset="0"/>
                <a:cs typeface="+mn-cs"/>
              </a:defRPr>
            </a:lvl3pPr>
            <a:lvl4pPr marL="1371600" indent="0" algn="l" rtl="0" eaLnBrk="1" fontAlgn="base" hangingPunct="1">
              <a:spcBef>
                <a:spcPct val="20000"/>
              </a:spcBef>
              <a:spcAft>
                <a:spcPct val="0"/>
              </a:spcAft>
              <a:buNone/>
              <a:defRPr sz="1400">
                <a:solidFill>
                  <a:schemeClr val="bg1"/>
                </a:solidFill>
                <a:latin typeface="+mn-lt"/>
                <a:ea typeface="Arial" charset="0"/>
                <a:cs typeface="+mn-cs"/>
              </a:defRPr>
            </a:lvl4pPr>
            <a:lvl5pPr marL="1828800" indent="0" algn="l" rtl="0" eaLnBrk="1" fontAlgn="base" hangingPunct="1">
              <a:spcBef>
                <a:spcPct val="20000"/>
              </a:spcBef>
              <a:spcAft>
                <a:spcPct val="0"/>
              </a:spcAft>
              <a:buNone/>
              <a:defRPr sz="1400">
                <a:solidFill>
                  <a:schemeClr val="bg1"/>
                </a:solidFill>
                <a:latin typeface="+mn-lt"/>
                <a:ea typeface="Arial" charset="0"/>
                <a:cs typeface="+mn-cs"/>
              </a:defRPr>
            </a:lvl5pPr>
            <a:lvl6pPr marL="2286000" indent="0" algn="l" rtl="0" eaLnBrk="1" fontAlgn="base" hangingPunct="1">
              <a:spcBef>
                <a:spcPct val="20000"/>
              </a:spcBef>
              <a:spcAft>
                <a:spcPct val="0"/>
              </a:spcAft>
              <a:buNone/>
              <a:defRPr sz="1400">
                <a:solidFill>
                  <a:schemeClr val="bg1"/>
                </a:solidFill>
                <a:latin typeface="+mn-lt"/>
                <a:cs typeface="+mn-cs"/>
              </a:defRPr>
            </a:lvl6pPr>
            <a:lvl7pPr marL="2743200" indent="0" algn="l" rtl="0" eaLnBrk="1" fontAlgn="base" hangingPunct="1">
              <a:spcBef>
                <a:spcPct val="20000"/>
              </a:spcBef>
              <a:spcAft>
                <a:spcPct val="0"/>
              </a:spcAft>
              <a:buNone/>
              <a:defRPr sz="1400">
                <a:solidFill>
                  <a:schemeClr val="bg1"/>
                </a:solidFill>
                <a:latin typeface="+mn-lt"/>
                <a:cs typeface="+mn-cs"/>
              </a:defRPr>
            </a:lvl7pPr>
            <a:lvl8pPr marL="3200400" indent="0" algn="l" rtl="0" eaLnBrk="1" fontAlgn="base" hangingPunct="1">
              <a:spcBef>
                <a:spcPct val="20000"/>
              </a:spcBef>
              <a:spcAft>
                <a:spcPct val="0"/>
              </a:spcAft>
              <a:buNone/>
              <a:defRPr sz="1400">
                <a:solidFill>
                  <a:schemeClr val="bg1"/>
                </a:solidFill>
                <a:latin typeface="+mn-lt"/>
                <a:cs typeface="+mn-cs"/>
              </a:defRPr>
            </a:lvl8pPr>
            <a:lvl9pPr marL="3657600" indent="0" algn="l" rtl="0" eaLnBrk="1" fontAlgn="base" hangingPunct="1">
              <a:spcBef>
                <a:spcPct val="20000"/>
              </a:spcBef>
              <a:spcAft>
                <a:spcPct val="0"/>
              </a:spcAft>
              <a:buNone/>
              <a:defRPr sz="1400">
                <a:solidFill>
                  <a:schemeClr val="bg1"/>
                </a:solidFill>
                <a:latin typeface="+mn-lt"/>
                <a:cs typeface="+mn-cs"/>
              </a:defRPr>
            </a:lvl9pPr>
          </a:lstStyle>
          <a:p>
            <a:pPr>
              <a:lnSpc>
                <a:spcPct val="90000"/>
              </a:lnSpc>
            </a:pPr>
            <a:r>
              <a:rPr lang="en-AU" altLang="x-none" sz="1900" b="1" kern="0" dirty="0"/>
              <a:t>Things to note:	</a:t>
            </a:r>
          </a:p>
          <a:p>
            <a:pPr marL="742950" lvl="1" indent="-285750">
              <a:lnSpc>
                <a:spcPct val="90000"/>
              </a:lnSpc>
              <a:buFont typeface="Arial" panose="020B0604020202020204" pitchFamily="34" charset="0"/>
              <a:buChar char="•"/>
            </a:pPr>
            <a:endParaRPr lang="en-AU" altLang="x-none" sz="1900" kern="0" dirty="0"/>
          </a:p>
          <a:p>
            <a:pPr marL="742950" lvl="1" indent="-285750">
              <a:lnSpc>
                <a:spcPct val="90000"/>
              </a:lnSpc>
              <a:buFont typeface="Arial" panose="020B0604020202020204" pitchFamily="34" charset="0"/>
              <a:buChar char="•"/>
            </a:pPr>
            <a:r>
              <a:rPr lang="en-AU" altLang="x-none" sz="1900" kern="0" dirty="0"/>
              <a:t>The course runs around 90 minutes including the exercises.</a:t>
            </a:r>
            <a:br>
              <a:rPr lang="en-AU" altLang="x-none" sz="1900" kern="0" dirty="0"/>
            </a:br>
            <a:endParaRPr lang="en-AU" altLang="x-none" sz="1900" kern="0" dirty="0"/>
          </a:p>
          <a:p>
            <a:pPr marL="742950" lvl="1" indent="-285750">
              <a:lnSpc>
                <a:spcPct val="90000"/>
              </a:lnSpc>
              <a:buFont typeface="Arial" panose="020B0604020202020204" pitchFamily="34" charset="0"/>
              <a:buChar char="•"/>
            </a:pPr>
            <a:r>
              <a:rPr lang="en-AU" altLang="x-none" sz="1900" kern="0" dirty="0"/>
              <a:t>Please make sure you have headphones / speakers on so that you can hear the audio recording.</a:t>
            </a:r>
            <a:br>
              <a:rPr lang="en-AU" altLang="x-none" sz="1900" kern="0" dirty="0"/>
            </a:br>
            <a:endParaRPr lang="en-AU" altLang="x-none" sz="1900" kern="0" dirty="0"/>
          </a:p>
          <a:p>
            <a:pPr marL="742950" lvl="1" indent="-285750">
              <a:lnSpc>
                <a:spcPct val="90000"/>
              </a:lnSpc>
              <a:buFont typeface="Arial" panose="020B0604020202020204" pitchFamily="34" charset="0"/>
              <a:buChar char="•"/>
            </a:pPr>
            <a:r>
              <a:rPr lang="en-AU" altLang="x-none" sz="1900" kern="0" dirty="0"/>
              <a:t>You will need access to a process modelling tool or a few blank pieces of paper to draw processes on.</a:t>
            </a:r>
            <a:br>
              <a:rPr lang="en-AU" altLang="x-none" sz="1900" kern="0" dirty="0"/>
            </a:br>
            <a:endParaRPr lang="en-AU" altLang="x-none" sz="1900" kern="0" dirty="0"/>
          </a:p>
          <a:p>
            <a:pPr marL="742950" lvl="1" indent="-285750">
              <a:lnSpc>
                <a:spcPct val="90000"/>
              </a:lnSpc>
              <a:buFont typeface="Arial" panose="020B0604020202020204" pitchFamily="34" charset="0"/>
              <a:buChar char="•"/>
            </a:pPr>
            <a:r>
              <a:rPr lang="en-AU" altLang="x-none" sz="1900" kern="0" dirty="0"/>
              <a:t>You can pause the course at any time, and will need to do so at each exercise, but it is recommended that you complete each module in a single sitting.</a:t>
            </a:r>
            <a:br>
              <a:rPr lang="en-AU" altLang="x-none" sz="1900" kern="0" dirty="0"/>
            </a:br>
            <a:endParaRPr lang="en-AU" altLang="x-none" sz="1900" kern="0" dirty="0"/>
          </a:p>
        </p:txBody>
      </p:sp>
    </p:spTree>
    <p:extLst>
      <p:ext uri="{BB962C8B-B14F-4D97-AF65-F5344CB8AC3E}">
        <p14:creationId xmlns:p14="http://schemas.microsoft.com/office/powerpoint/2010/main" val="1231109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left)">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wipe(left)">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wipe(left)">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wipe(left)">
                                      <p:cBhvr>
                                        <p:cTn id="2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val 35">
            <a:extLst>
              <a:ext uri="{FF2B5EF4-FFF2-40B4-BE49-F238E27FC236}">
                <a16:creationId xmlns:a16="http://schemas.microsoft.com/office/drawing/2014/main" id="{EE08E880-93CD-FE47-B9FA-D7CC8CE53165}"/>
              </a:ext>
            </a:extLst>
          </p:cNvPr>
          <p:cNvSpPr/>
          <p:nvPr/>
        </p:nvSpPr>
        <p:spPr>
          <a:xfrm>
            <a:off x="8823600" y="2245782"/>
            <a:ext cx="207383" cy="207383"/>
          </a:xfrm>
          <a:prstGeom prst="ellipse">
            <a:avLst/>
          </a:prstGeom>
          <a:solidFill>
            <a:srgbClr val="ED5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F0E20DED-352B-394B-B416-E83E50ECDE59}"/>
              </a:ext>
            </a:extLst>
          </p:cNvPr>
          <p:cNvSpPr/>
          <p:nvPr/>
        </p:nvSpPr>
        <p:spPr>
          <a:xfrm>
            <a:off x="8774578" y="3145727"/>
            <a:ext cx="301689" cy="527534"/>
          </a:xfrm>
          <a:prstGeom prst="rect">
            <a:avLst/>
          </a:prstGeom>
          <a:solidFill>
            <a:srgbClr val="174F7C"/>
          </a:solidFill>
          <a:ln>
            <a:solidFill>
              <a:srgbClr val="004F7C"/>
            </a:solidFill>
          </a:ln>
          <a:effectLst>
            <a:softEdge rad="838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4513A86D-B53B-9649-A013-BA789CA37147}"/>
              </a:ext>
            </a:extLst>
          </p:cNvPr>
          <p:cNvSpPr/>
          <p:nvPr/>
        </p:nvSpPr>
        <p:spPr>
          <a:xfrm>
            <a:off x="8774578" y="3678501"/>
            <a:ext cx="301689" cy="527534"/>
          </a:xfrm>
          <a:prstGeom prst="rect">
            <a:avLst/>
          </a:prstGeom>
          <a:noFill/>
          <a:ln>
            <a:solidFill>
              <a:srgbClr val="004F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A96AEAEA-150F-D147-9AC6-11BF29380CCF}"/>
              </a:ext>
            </a:extLst>
          </p:cNvPr>
          <p:cNvSpPr/>
          <p:nvPr/>
        </p:nvSpPr>
        <p:spPr>
          <a:xfrm>
            <a:off x="8774578" y="4211275"/>
            <a:ext cx="301689" cy="527534"/>
          </a:xfrm>
          <a:prstGeom prst="rect">
            <a:avLst/>
          </a:prstGeom>
          <a:noFill/>
          <a:ln>
            <a:solidFill>
              <a:srgbClr val="004F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DF088983-9B2A-E242-A85E-03DB82F4D401}"/>
              </a:ext>
            </a:extLst>
          </p:cNvPr>
          <p:cNvSpPr/>
          <p:nvPr/>
        </p:nvSpPr>
        <p:spPr>
          <a:xfrm>
            <a:off x="8774578" y="4744049"/>
            <a:ext cx="301689" cy="527534"/>
          </a:xfrm>
          <a:prstGeom prst="rect">
            <a:avLst/>
          </a:prstGeom>
          <a:noFill/>
          <a:ln>
            <a:solidFill>
              <a:srgbClr val="004F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C0795C02-D3E2-4D47-8AC2-49D26B6695F0}"/>
              </a:ext>
            </a:extLst>
          </p:cNvPr>
          <p:cNvSpPr/>
          <p:nvPr/>
        </p:nvSpPr>
        <p:spPr>
          <a:xfrm>
            <a:off x="8774578" y="2082799"/>
            <a:ext cx="301689" cy="527534"/>
          </a:xfrm>
          <a:prstGeom prst="rect">
            <a:avLst/>
          </a:prstGeom>
          <a:noFill/>
          <a:ln w="38100">
            <a:solidFill>
              <a:srgbClr val="004F7C"/>
            </a:solidFill>
          </a:ln>
          <a:scene3d>
            <a:camera prst="orthographicFront"/>
            <a:lightRig rig="freezing" dir="t"/>
          </a:scene3d>
          <a:sp3d prstMaterial="metal">
            <a:bevelT w="152400" h="152400" prst="angle"/>
            <a:bevelB w="0" h="0" prst="artDeco"/>
            <a:contourClr>
              <a:srgbClr val="004F7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a:extLst>
              <a:ext uri="{FF2B5EF4-FFF2-40B4-BE49-F238E27FC236}">
                <a16:creationId xmlns:a16="http://schemas.microsoft.com/office/drawing/2014/main" id="{3E26AF23-091B-2A49-BEE5-BE96D42B5A16}"/>
              </a:ext>
            </a:extLst>
          </p:cNvPr>
          <p:cNvSpPr/>
          <p:nvPr/>
        </p:nvSpPr>
        <p:spPr>
          <a:xfrm>
            <a:off x="8823600" y="2822226"/>
            <a:ext cx="207383" cy="20738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E1886E42-95AD-3A48-8DCA-E6B55421F69D}"/>
              </a:ext>
            </a:extLst>
          </p:cNvPr>
          <p:cNvSpPr/>
          <p:nvPr/>
        </p:nvSpPr>
        <p:spPr>
          <a:xfrm>
            <a:off x="8774578" y="2659243"/>
            <a:ext cx="301689" cy="527534"/>
          </a:xfrm>
          <a:prstGeom prst="rect">
            <a:avLst/>
          </a:prstGeom>
          <a:noFill/>
          <a:ln w="38100">
            <a:solidFill>
              <a:srgbClr val="004F7C"/>
            </a:solidFill>
          </a:ln>
          <a:scene3d>
            <a:camera prst="orthographicFront"/>
            <a:lightRig rig="freezing" dir="t"/>
          </a:scene3d>
          <a:sp3d prstMaterial="metal">
            <a:bevelT w="152400" h="152400" prst="angle"/>
            <a:bevelB w="0" h="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5FA09934-6DE8-C743-870A-77320390F376}"/>
              </a:ext>
            </a:extLst>
          </p:cNvPr>
          <p:cNvSpPr/>
          <p:nvPr/>
        </p:nvSpPr>
        <p:spPr>
          <a:xfrm>
            <a:off x="8823600" y="3397846"/>
            <a:ext cx="207383" cy="20738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3C954455-9019-FE45-94CC-BF1951916DDC}"/>
              </a:ext>
            </a:extLst>
          </p:cNvPr>
          <p:cNvSpPr/>
          <p:nvPr/>
        </p:nvSpPr>
        <p:spPr>
          <a:xfrm>
            <a:off x="8823600" y="3979289"/>
            <a:ext cx="207383" cy="20738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6EB439FF-1878-604E-A222-E3A47DBAE374}"/>
              </a:ext>
            </a:extLst>
          </p:cNvPr>
          <p:cNvSpPr/>
          <p:nvPr/>
        </p:nvSpPr>
        <p:spPr>
          <a:xfrm>
            <a:off x="8771695" y="3816306"/>
            <a:ext cx="301689" cy="527534"/>
          </a:xfrm>
          <a:prstGeom prst="rect">
            <a:avLst/>
          </a:prstGeom>
          <a:noFill/>
          <a:ln w="38100">
            <a:solidFill>
              <a:srgbClr val="004F7C"/>
            </a:solidFill>
          </a:ln>
          <a:scene3d>
            <a:camera prst="orthographicFront"/>
            <a:lightRig rig="freezing" dir="t"/>
          </a:scene3d>
          <a:sp3d prstMaterial="metal">
            <a:bevelT w="152400" h="152400" prst="angle"/>
            <a:bevelB w="0" h="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FBE0F996-2A0E-4648-8C99-27F3F7DAA39B}"/>
              </a:ext>
            </a:extLst>
          </p:cNvPr>
          <p:cNvSpPr/>
          <p:nvPr/>
        </p:nvSpPr>
        <p:spPr>
          <a:xfrm>
            <a:off x="8823600" y="4560732"/>
            <a:ext cx="207383" cy="20738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C454A207-D24D-0140-8E5F-C388A683082B}"/>
              </a:ext>
            </a:extLst>
          </p:cNvPr>
          <p:cNvSpPr/>
          <p:nvPr/>
        </p:nvSpPr>
        <p:spPr>
          <a:xfrm>
            <a:off x="8773200" y="4397749"/>
            <a:ext cx="301689" cy="527534"/>
          </a:xfrm>
          <a:prstGeom prst="rect">
            <a:avLst/>
          </a:prstGeom>
          <a:noFill/>
          <a:ln w="38100">
            <a:solidFill>
              <a:srgbClr val="004F7C"/>
            </a:solidFill>
          </a:ln>
          <a:scene3d>
            <a:camera prst="orthographicFront"/>
            <a:lightRig rig="freezing" dir="t"/>
          </a:scene3d>
          <a:sp3d prstMaterial="metal">
            <a:bevelT w="152400" h="152400" prst="angle"/>
            <a:bevelB w="0" h="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a:extLst>
              <a:ext uri="{FF2B5EF4-FFF2-40B4-BE49-F238E27FC236}">
                <a16:creationId xmlns:a16="http://schemas.microsoft.com/office/drawing/2014/main" id="{31651A61-EC09-6B49-AACE-88A2DEBF3DFB}"/>
              </a:ext>
            </a:extLst>
          </p:cNvPr>
          <p:cNvSpPr/>
          <p:nvPr/>
        </p:nvSpPr>
        <p:spPr>
          <a:xfrm>
            <a:off x="8823600" y="5142175"/>
            <a:ext cx="207383" cy="207383"/>
          </a:xfrm>
          <a:prstGeom prst="ellipse">
            <a:avLst/>
          </a:prstGeom>
          <a:solidFill>
            <a:srgbClr val="C76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8CEDC03F-9B49-7E44-AA77-AB628CEB31BD}"/>
              </a:ext>
            </a:extLst>
          </p:cNvPr>
          <p:cNvSpPr/>
          <p:nvPr/>
        </p:nvSpPr>
        <p:spPr>
          <a:xfrm>
            <a:off x="8773200" y="4979192"/>
            <a:ext cx="301689" cy="527534"/>
          </a:xfrm>
          <a:prstGeom prst="rect">
            <a:avLst/>
          </a:prstGeom>
          <a:noFill/>
          <a:ln w="38100">
            <a:solidFill>
              <a:srgbClr val="004F7C"/>
            </a:solidFill>
          </a:ln>
          <a:scene3d>
            <a:camera prst="orthographicFront"/>
            <a:lightRig rig="freezing" dir="t"/>
          </a:scene3d>
          <a:sp3d prstMaterial="metal">
            <a:bevelT w="152400" h="152400" prst="angle"/>
            <a:bevelB w="0" h="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E513B61C-02F4-FD4E-8F04-623EE30DF00E}"/>
              </a:ext>
            </a:extLst>
          </p:cNvPr>
          <p:cNvSpPr/>
          <p:nvPr/>
        </p:nvSpPr>
        <p:spPr>
          <a:xfrm>
            <a:off x="8772461" y="3236919"/>
            <a:ext cx="301689" cy="527534"/>
          </a:xfrm>
          <a:prstGeom prst="rect">
            <a:avLst/>
          </a:prstGeom>
          <a:noFill/>
          <a:ln w="38100">
            <a:solidFill>
              <a:srgbClr val="004F7C"/>
            </a:solidFill>
          </a:ln>
          <a:scene3d>
            <a:camera prst="orthographicFront"/>
            <a:lightRig rig="freezing" dir="t"/>
          </a:scene3d>
          <a:sp3d prstMaterial="metal">
            <a:bevelT w="152400" h="152400" prst="angle"/>
            <a:bevelB w="0" h="0" prst="artDeco"/>
            <a:contourClr>
              <a:srgbClr val="004F7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A9130EA-A529-CC4E-9311-5671CFCEB1F0}"/>
              </a:ext>
            </a:extLst>
          </p:cNvPr>
          <p:cNvSpPr txBox="1"/>
          <p:nvPr/>
        </p:nvSpPr>
        <p:spPr>
          <a:xfrm>
            <a:off x="1131610" y="2190599"/>
            <a:ext cx="4318000" cy="384721"/>
          </a:xfrm>
          <a:prstGeom prst="rect">
            <a:avLst/>
          </a:prstGeom>
          <a:noFill/>
        </p:spPr>
        <p:txBody>
          <a:bodyPr wrap="square" rtlCol="0">
            <a:spAutoFit/>
          </a:bodyPr>
          <a:lstStyle/>
          <a:p>
            <a:r>
              <a:rPr lang="en-AU" altLang="x-none" sz="1900" dirty="0">
                <a:solidFill>
                  <a:schemeClr val="bg1"/>
                </a:solidFill>
                <a:latin typeface="+mn-lt"/>
                <a:cs typeface="Arial" panose="020B0604020202020204" pitchFamily="34" charset="0"/>
              </a:rPr>
              <a:t>Topic 1: Business process terminology</a:t>
            </a:r>
          </a:p>
        </p:txBody>
      </p:sp>
      <p:sp>
        <p:nvSpPr>
          <p:cNvPr id="14" name="TextBox 13">
            <a:extLst>
              <a:ext uri="{FF2B5EF4-FFF2-40B4-BE49-F238E27FC236}">
                <a16:creationId xmlns:a16="http://schemas.microsoft.com/office/drawing/2014/main" id="{50BB7A75-8AE7-2B46-A168-0B927CD37D8F}"/>
              </a:ext>
            </a:extLst>
          </p:cNvPr>
          <p:cNvSpPr txBox="1"/>
          <p:nvPr/>
        </p:nvSpPr>
        <p:spPr>
          <a:xfrm>
            <a:off x="1144512" y="2741449"/>
            <a:ext cx="7186679" cy="384721"/>
          </a:xfrm>
          <a:prstGeom prst="rect">
            <a:avLst/>
          </a:prstGeom>
          <a:noFill/>
        </p:spPr>
        <p:txBody>
          <a:bodyPr wrap="square" rtlCol="0">
            <a:spAutoFit/>
          </a:bodyPr>
          <a:lstStyle/>
          <a:p>
            <a:r>
              <a:rPr lang="en-AU" altLang="x-none" sz="1900" dirty="0">
                <a:solidFill>
                  <a:schemeClr val="bg1"/>
                </a:solidFill>
                <a:latin typeface="+mn-lt"/>
                <a:ea typeface="Tahoma" panose="020B0604030504040204" pitchFamily="34" charset="0"/>
                <a:cs typeface="Arial" panose="020B0604020202020204" pitchFamily="34" charset="0"/>
              </a:rPr>
              <a:t>Topic 2: Business process modelling approach</a:t>
            </a:r>
          </a:p>
        </p:txBody>
      </p:sp>
      <p:sp>
        <p:nvSpPr>
          <p:cNvPr id="21" name="TextBox 20">
            <a:extLst>
              <a:ext uri="{FF2B5EF4-FFF2-40B4-BE49-F238E27FC236}">
                <a16:creationId xmlns:a16="http://schemas.microsoft.com/office/drawing/2014/main" id="{821D5416-9B4C-AC45-B851-BBCFE8D1F586}"/>
              </a:ext>
            </a:extLst>
          </p:cNvPr>
          <p:cNvSpPr txBox="1"/>
          <p:nvPr/>
        </p:nvSpPr>
        <p:spPr>
          <a:xfrm>
            <a:off x="1131610" y="3296242"/>
            <a:ext cx="5825067" cy="384721"/>
          </a:xfrm>
          <a:prstGeom prst="rect">
            <a:avLst/>
          </a:prstGeom>
          <a:noFill/>
        </p:spPr>
        <p:txBody>
          <a:bodyPr wrap="square" rtlCol="0">
            <a:spAutoFit/>
          </a:bodyPr>
          <a:lstStyle/>
          <a:p>
            <a:r>
              <a:rPr lang="en-AU" altLang="x-none" sz="1900" dirty="0">
                <a:solidFill>
                  <a:srgbClr val="FFFFFF"/>
                </a:solidFill>
                <a:latin typeface="+mn-lt"/>
                <a:cs typeface="Calibri" panose="020F0502020204030204" pitchFamily="34" charset="0"/>
              </a:rPr>
              <a:t>Topic 3: Business process model and notation</a:t>
            </a:r>
            <a:endParaRPr lang="en-US" sz="1900" dirty="0">
              <a:latin typeface="+mn-lt"/>
            </a:endParaRPr>
          </a:p>
        </p:txBody>
      </p:sp>
      <p:sp>
        <p:nvSpPr>
          <p:cNvPr id="22" name="Rectangle 21">
            <a:extLst>
              <a:ext uri="{FF2B5EF4-FFF2-40B4-BE49-F238E27FC236}">
                <a16:creationId xmlns:a16="http://schemas.microsoft.com/office/drawing/2014/main" id="{7184472F-D15A-F54B-B8EC-F9429D51D51D}"/>
              </a:ext>
            </a:extLst>
          </p:cNvPr>
          <p:cNvSpPr/>
          <p:nvPr/>
        </p:nvSpPr>
        <p:spPr>
          <a:xfrm>
            <a:off x="1154489" y="3905037"/>
            <a:ext cx="3400547" cy="384721"/>
          </a:xfrm>
          <a:prstGeom prst="rect">
            <a:avLst/>
          </a:prstGeom>
        </p:spPr>
        <p:txBody>
          <a:bodyPr wrap="none">
            <a:spAutoFit/>
          </a:bodyPr>
          <a:lstStyle/>
          <a:p>
            <a:pPr lvl="0" algn="ctr"/>
            <a:r>
              <a:rPr lang="en-AU" altLang="x-none" sz="1900" dirty="0">
                <a:solidFill>
                  <a:srgbClr val="FFFFFF"/>
                </a:solidFill>
                <a:latin typeface="+mn-lt"/>
                <a:cs typeface="Calibri" panose="020F0502020204030204" pitchFamily="34" charset="0"/>
              </a:rPr>
              <a:t>Topic 4: BPMN core elements</a:t>
            </a:r>
          </a:p>
        </p:txBody>
      </p:sp>
      <p:sp>
        <p:nvSpPr>
          <p:cNvPr id="23" name="TextBox 22">
            <a:extLst>
              <a:ext uri="{FF2B5EF4-FFF2-40B4-BE49-F238E27FC236}">
                <a16:creationId xmlns:a16="http://schemas.microsoft.com/office/drawing/2014/main" id="{B05AD472-828A-634E-AFF2-97DB76F51035}"/>
              </a:ext>
            </a:extLst>
          </p:cNvPr>
          <p:cNvSpPr txBox="1"/>
          <p:nvPr/>
        </p:nvSpPr>
        <p:spPr>
          <a:xfrm>
            <a:off x="1152346" y="4484544"/>
            <a:ext cx="4665133" cy="384721"/>
          </a:xfrm>
          <a:prstGeom prst="rect">
            <a:avLst/>
          </a:prstGeom>
          <a:noFill/>
        </p:spPr>
        <p:txBody>
          <a:bodyPr wrap="square" rtlCol="0">
            <a:spAutoFit/>
          </a:bodyPr>
          <a:lstStyle/>
          <a:p>
            <a:r>
              <a:rPr lang="en-AU" altLang="x-none" sz="1900" dirty="0">
                <a:solidFill>
                  <a:srgbClr val="FFFFFF"/>
                </a:solidFill>
                <a:latin typeface="+mn-lt"/>
                <a:cs typeface="Calibri" panose="020F0502020204030204" pitchFamily="34" charset="0"/>
              </a:rPr>
              <a:t>Topic 5: BPMN artifacts</a:t>
            </a:r>
            <a:endParaRPr lang="en-US" sz="1900" dirty="0">
              <a:latin typeface="+mn-lt"/>
            </a:endParaRPr>
          </a:p>
        </p:txBody>
      </p:sp>
      <p:sp>
        <p:nvSpPr>
          <p:cNvPr id="27" name="TextBox 26">
            <a:extLst>
              <a:ext uri="{FF2B5EF4-FFF2-40B4-BE49-F238E27FC236}">
                <a16:creationId xmlns:a16="http://schemas.microsoft.com/office/drawing/2014/main" id="{1510EC94-DE4E-2742-9243-7EA2BEEFB9B1}"/>
              </a:ext>
            </a:extLst>
          </p:cNvPr>
          <p:cNvSpPr txBox="1"/>
          <p:nvPr/>
        </p:nvSpPr>
        <p:spPr>
          <a:xfrm>
            <a:off x="1138058" y="5068894"/>
            <a:ext cx="5203741" cy="384721"/>
          </a:xfrm>
          <a:prstGeom prst="rect">
            <a:avLst/>
          </a:prstGeom>
          <a:noFill/>
        </p:spPr>
        <p:txBody>
          <a:bodyPr wrap="square" rtlCol="0">
            <a:spAutoFit/>
          </a:bodyPr>
          <a:lstStyle/>
          <a:p>
            <a:r>
              <a:rPr lang="en-AU" altLang="x-none" sz="1900" dirty="0">
                <a:solidFill>
                  <a:schemeClr val="bg1"/>
                </a:solidFill>
                <a:latin typeface="+mn-lt"/>
                <a:cs typeface="Arial" panose="020B0604020202020204" pitchFamily="34" charset="0"/>
              </a:rPr>
              <a:t>Topic 6: Private versus public processes</a:t>
            </a:r>
          </a:p>
        </p:txBody>
      </p:sp>
      <p:cxnSp>
        <p:nvCxnSpPr>
          <p:cNvPr id="59" name="Straight Connector 58">
            <a:extLst>
              <a:ext uri="{FF2B5EF4-FFF2-40B4-BE49-F238E27FC236}">
                <a16:creationId xmlns:a16="http://schemas.microsoft.com/office/drawing/2014/main" id="{FAC39A43-8A09-CB46-9217-19BA4412EB2F}"/>
              </a:ext>
            </a:extLst>
          </p:cNvPr>
          <p:cNvCxnSpPr>
            <a:cxnSpLocks/>
          </p:cNvCxnSpPr>
          <p:nvPr/>
        </p:nvCxnSpPr>
        <p:spPr>
          <a:xfrm>
            <a:off x="6956677" y="2367570"/>
            <a:ext cx="1526923" cy="0"/>
          </a:xfrm>
          <a:prstGeom prst="line">
            <a:avLst/>
          </a:prstGeom>
          <a:ln w="25400">
            <a:solidFill>
              <a:srgbClr val="C5571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D5CC91E-784F-CE4B-9F2B-190D24264A6E}"/>
              </a:ext>
            </a:extLst>
          </p:cNvPr>
          <p:cNvCxnSpPr>
            <a:cxnSpLocks/>
          </p:cNvCxnSpPr>
          <p:nvPr/>
        </p:nvCxnSpPr>
        <p:spPr>
          <a:xfrm>
            <a:off x="6956677" y="4072472"/>
            <a:ext cx="1526923"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AC39FF4-6793-4141-8F70-B838D8B22B4A}"/>
              </a:ext>
            </a:extLst>
          </p:cNvPr>
          <p:cNvCxnSpPr>
            <a:cxnSpLocks/>
          </p:cNvCxnSpPr>
          <p:nvPr/>
        </p:nvCxnSpPr>
        <p:spPr>
          <a:xfrm>
            <a:off x="6956677" y="4662045"/>
            <a:ext cx="1526923"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40A7C78-CE47-B445-B491-E3F5C9F53DCE}"/>
              </a:ext>
            </a:extLst>
          </p:cNvPr>
          <p:cNvCxnSpPr>
            <a:cxnSpLocks/>
          </p:cNvCxnSpPr>
          <p:nvPr/>
        </p:nvCxnSpPr>
        <p:spPr>
          <a:xfrm>
            <a:off x="6956677" y="5229313"/>
            <a:ext cx="1526923" cy="0"/>
          </a:xfrm>
          <a:prstGeom prst="line">
            <a:avLst/>
          </a:prstGeom>
          <a:ln w="25400">
            <a:solidFill>
              <a:srgbClr val="C76EF6"/>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FF9EC36-FC23-A545-B12F-47F4DDC01CEB}"/>
              </a:ext>
            </a:extLst>
          </p:cNvPr>
          <p:cNvCxnSpPr>
            <a:cxnSpLocks/>
          </p:cNvCxnSpPr>
          <p:nvPr/>
        </p:nvCxnSpPr>
        <p:spPr>
          <a:xfrm>
            <a:off x="6956677" y="2926375"/>
            <a:ext cx="15269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A7884D4-E6A9-174C-94BE-F16E8C5B13DE}"/>
              </a:ext>
            </a:extLst>
          </p:cNvPr>
          <p:cNvCxnSpPr>
            <a:cxnSpLocks/>
            <a:stCxn id="21" idx="3"/>
          </p:cNvCxnSpPr>
          <p:nvPr/>
        </p:nvCxnSpPr>
        <p:spPr>
          <a:xfrm>
            <a:off x="6956677" y="3488603"/>
            <a:ext cx="1518456" cy="1024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6" name="Title 3">
            <a:extLst>
              <a:ext uri="{FF2B5EF4-FFF2-40B4-BE49-F238E27FC236}">
                <a16:creationId xmlns:a16="http://schemas.microsoft.com/office/drawing/2014/main" id="{2F439EBF-9F29-4142-A916-3CC455B04363}"/>
              </a:ext>
            </a:extLst>
          </p:cNvPr>
          <p:cNvSpPr txBox="1">
            <a:spLocks/>
          </p:cNvSpPr>
          <p:nvPr/>
        </p:nvSpPr>
        <p:spPr bwMode="auto">
          <a:xfrm>
            <a:off x="532800" y="0"/>
            <a:ext cx="8229600" cy="10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b="1" cap="all">
                <a:solidFill>
                  <a:schemeClr val="bg1"/>
                </a:solidFill>
                <a:latin typeface="Arial Narrow" pitchFamily="34" charset="0"/>
                <a:ea typeface="ＭＳ Ｐゴシック" charset="0"/>
                <a:cs typeface="+mj-cs"/>
              </a:defRPr>
            </a:lvl1pPr>
            <a:lvl2pPr algn="ctr" rtl="0" eaLnBrk="1" fontAlgn="base" hangingPunct="1">
              <a:spcBef>
                <a:spcPct val="0"/>
              </a:spcBef>
              <a:spcAft>
                <a:spcPct val="0"/>
              </a:spcAft>
              <a:defRPr sz="3500" b="1">
                <a:solidFill>
                  <a:srgbClr val="000000"/>
                </a:solidFill>
                <a:latin typeface="Arial Narrow" pitchFamily="34" charset="0"/>
                <a:ea typeface="ＭＳ Ｐゴシック" charset="0"/>
                <a:cs typeface="Arial" charset="0"/>
              </a:defRPr>
            </a:lvl2pPr>
            <a:lvl3pPr algn="ctr" rtl="0" eaLnBrk="1" fontAlgn="base" hangingPunct="1">
              <a:spcBef>
                <a:spcPct val="0"/>
              </a:spcBef>
              <a:spcAft>
                <a:spcPct val="0"/>
              </a:spcAft>
              <a:defRPr sz="3500" b="1">
                <a:solidFill>
                  <a:srgbClr val="000000"/>
                </a:solidFill>
                <a:latin typeface="Arial Narrow" pitchFamily="34" charset="0"/>
                <a:ea typeface="ＭＳ Ｐゴシック" charset="0"/>
                <a:cs typeface="Arial" charset="0"/>
              </a:defRPr>
            </a:lvl3pPr>
            <a:lvl4pPr algn="ctr" rtl="0" eaLnBrk="1" fontAlgn="base" hangingPunct="1">
              <a:spcBef>
                <a:spcPct val="0"/>
              </a:spcBef>
              <a:spcAft>
                <a:spcPct val="0"/>
              </a:spcAft>
              <a:defRPr sz="3500" b="1">
                <a:solidFill>
                  <a:srgbClr val="000000"/>
                </a:solidFill>
                <a:latin typeface="Arial Narrow" pitchFamily="34" charset="0"/>
                <a:ea typeface="ＭＳ Ｐゴシック" charset="0"/>
                <a:cs typeface="Arial" charset="0"/>
              </a:defRPr>
            </a:lvl4pPr>
            <a:lvl5pPr algn="ctr" rtl="0" eaLnBrk="1" fontAlgn="base" hangingPunct="1">
              <a:spcBef>
                <a:spcPct val="0"/>
              </a:spcBef>
              <a:spcAft>
                <a:spcPct val="0"/>
              </a:spcAft>
              <a:defRPr sz="3500" b="1">
                <a:solidFill>
                  <a:srgbClr val="000000"/>
                </a:solidFill>
                <a:latin typeface="Arial Narrow" pitchFamily="34" charset="0"/>
                <a:ea typeface="ＭＳ Ｐゴシック" charset="0"/>
                <a:cs typeface="Arial" charset="0"/>
              </a:defRPr>
            </a:lvl5pPr>
            <a:lvl6pPr marL="457200" algn="ctr" rtl="0" eaLnBrk="1" fontAlgn="base" hangingPunct="1">
              <a:spcBef>
                <a:spcPct val="0"/>
              </a:spcBef>
              <a:spcAft>
                <a:spcPct val="0"/>
              </a:spcAft>
              <a:defRPr sz="4400">
                <a:solidFill>
                  <a:schemeClr val="bg1"/>
                </a:solidFill>
                <a:latin typeface="Arial" charset="0"/>
                <a:cs typeface="Arial" charset="0"/>
              </a:defRPr>
            </a:lvl6pPr>
            <a:lvl7pPr marL="914400" algn="ctr" rtl="0" eaLnBrk="1" fontAlgn="base" hangingPunct="1">
              <a:spcBef>
                <a:spcPct val="0"/>
              </a:spcBef>
              <a:spcAft>
                <a:spcPct val="0"/>
              </a:spcAft>
              <a:defRPr sz="4400">
                <a:solidFill>
                  <a:schemeClr val="bg1"/>
                </a:solidFill>
                <a:latin typeface="Arial" charset="0"/>
                <a:cs typeface="Arial" charset="0"/>
              </a:defRPr>
            </a:lvl7pPr>
            <a:lvl8pPr marL="1371600" algn="ctr" rtl="0" eaLnBrk="1" fontAlgn="base" hangingPunct="1">
              <a:spcBef>
                <a:spcPct val="0"/>
              </a:spcBef>
              <a:spcAft>
                <a:spcPct val="0"/>
              </a:spcAft>
              <a:defRPr sz="4400">
                <a:solidFill>
                  <a:schemeClr val="bg1"/>
                </a:solidFill>
                <a:latin typeface="Arial" charset="0"/>
                <a:cs typeface="Arial" charset="0"/>
              </a:defRPr>
            </a:lvl8pPr>
            <a:lvl9pPr marL="1828800" algn="ctr" rtl="0" eaLnBrk="1" fontAlgn="base" hangingPunct="1">
              <a:spcBef>
                <a:spcPct val="0"/>
              </a:spcBef>
              <a:spcAft>
                <a:spcPct val="0"/>
              </a:spcAft>
              <a:defRPr sz="4400">
                <a:solidFill>
                  <a:schemeClr val="bg1"/>
                </a:solidFill>
                <a:latin typeface="Arial" charset="0"/>
                <a:cs typeface="Arial" charset="0"/>
              </a:defRPr>
            </a:lvl9pPr>
          </a:lstStyle>
          <a:p>
            <a:pPr algn="ctr"/>
            <a:r>
              <a:rPr lang="en-AU" altLang="x-none" sz="3500" kern="0" cap="none" dirty="0">
                <a:latin typeface="+mj-lt"/>
              </a:rPr>
              <a:t>Topic &amp; Process Buttons…</a:t>
            </a:r>
          </a:p>
        </p:txBody>
      </p:sp>
    </p:spTree>
    <p:extLst>
      <p:ext uri="{BB962C8B-B14F-4D97-AF65-F5344CB8AC3E}">
        <p14:creationId xmlns:p14="http://schemas.microsoft.com/office/powerpoint/2010/main" val="3782709278"/>
      </p:ext>
    </p:extLst>
  </p:cSld>
  <p:clrMapOvr>
    <a:masterClrMapping/>
  </p:clrMapOvr>
</p:sld>
</file>

<file path=ppt/theme/theme1.xml><?xml version="1.0" encoding="utf-8"?>
<a:theme xmlns:a="http://schemas.openxmlformats.org/drawingml/2006/main" name="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B75D4EA3-26FE-E748-879C-66A1B6390CF3}" vid="{E42524A1-D4D4-3744-8876-E5C56998B692}"/>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BAPL</Template>
  <TotalTime>31229</TotalTime>
  <Words>101</Words>
  <Application>Microsoft Macintosh PowerPoint</Application>
  <PresentationFormat>On-screen Show (4:3)</PresentationFormat>
  <Paragraphs>31</Paragraphs>
  <Slides>3</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vt:i4>
      </vt:variant>
    </vt:vector>
  </HeadingPairs>
  <TitlesOfParts>
    <vt:vector size="8" baseType="lpstr">
      <vt:lpstr>Arial</vt:lpstr>
      <vt:lpstr>Arial Narrow</vt:lpstr>
      <vt:lpstr>Tahoma</vt:lpstr>
      <vt:lpstr>Times New Roman</vt:lpstr>
      <vt:lpstr>Default Design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Miles</dc:creator>
  <cp:lastModifiedBy>Microsoft Office User</cp:lastModifiedBy>
  <cp:revision>520</cp:revision>
  <cp:lastPrinted>1601-01-01T00:00:00Z</cp:lastPrinted>
  <dcterms:created xsi:type="dcterms:W3CDTF">2017-05-12T01:31:58Z</dcterms:created>
  <dcterms:modified xsi:type="dcterms:W3CDTF">2019-07-23T23:34:32Z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